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  <p:sldMasterId id="2147483662" r:id="rId3"/>
  </p:sldMasterIdLst>
  <p:notesMasterIdLst>
    <p:notesMasterId r:id="rId3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9144000" cy="6858000" type="screen4x3"/>
  <p:notesSz cx="6858000" cy="9144000"/>
  <p:embeddedFontLst>
    <p:embeddedFont>
      <p:font typeface="Sigmar One" panose="020B0604020202020204" charset="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480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>
        <p:guide orient="horz" pos="216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23481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582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35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762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7845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5525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9160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1673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737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3337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3178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46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8695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1229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0867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3803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8378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7425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3258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604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86927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08249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78858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64525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56230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58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070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" name="Google Shape;40;p2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 rot="5400000">
            <a:off x="5154613" y="2305050"/>
            <a:ext cx="56388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body" idx="1"/>
          </p:nvPr>
        </p:nvSpPr>
        <p:spPr>
          <a:xfrm rot="5400000">
            <a:off x="1192213" y="438150"/>
            <a:ext cx="56388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"/>
          <p:cNvSpPr txBox="1">
            <a:spLocks noGrp="1"/>
          </p:cNvSpPr>
          <p:nvPr>
            <p:ph type="title"/>
          </p:nvPr>
        </p:nvSpPr>
        <p:spPr>
          <a:xfrm>
            <a:off x="1173162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body" idx="1"/>
          </p:nvPr>
        </p:nvSpPr>
        <p:spPr>
          <a:xfrm rot="5400000">
            <a:off x="3001962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Google Shape;56;p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 txBox="1">
            <a:spLocks noGrp="1"/>
          </p:cNvSpPr>
          <p:nvPr>
            <p:ph type="title"/>
          </p:nvPr>
        </p:nvSpPr>
        <p:spPr>
          <a:xfrm>
            <a:off x="1173162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05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05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1173162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body" idx="1"/>
          </p:nvPr>
        </p:nvSpPr>
        <p:spPr>
          <a:xfrm>
            <a:off x="1173163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■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body" idx="2"/>
          </p:nvPr>
        </p:nvSpPr>
        <p:spPr>
          <a:xfrm>
            <a:off x="5135563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■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>
            <a:spLocks noGrp="1"/>
          </p:cNvSpPr>
          <p:nvPr>
            <p:ph type="title"/>
          </p:nvPr>
        </p:nvSpPr>
        <p:spPr>
          <a:xfrm>
            <a:off x="1173162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body" idx="1"/>
          </p:nvPr>
        </p:nvSpPr>
        <p:spPr>
          <a:xfrm>
            <a:off x="1173162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11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"/>
          <p:cNvSpPr txBox="1">
            <a:spLocks noGrp="1"/>
          </p:cNvSpPr>
          <p:nvPr>
            <p:ph type="ctrTitle"/>
          </p:nvPr>
        </p:nvSpPr>
        <p:spPr>
          <a:xfrm>
            <a:off x="1173163" y="198438"/>
            <a:ext cx="7772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5" name="Google Shape;165;p15"/>
          <p:cNvSpPr txBox="1">
            <a:spLocks noGrp="1"/>
          </p:cNvSpPr>
          <p:nvPr>
            <p:ph type="subTitle" idx="1"/>
          </p:nvPr>
        </p:nvSpPr>
        <p:spPr>
          <a:xfrm>
            <a:off x="1166813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15"/>
          <p:cNvSpPr txBox="1">
            <a:spLocks noGrp="1"/>
          </p:cNvSpPr>
          <p:nvPr>
            <p:ph type="dt" idx="10"/>
          </p:nvPr>
        </p:nvSpPr>
        <p:spPr>
          <a:xfrm>
            <a:off x="1166812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7" name="Google Shape;167;p15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8" name="Google Shape;168;p15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-10714"/>
            <a:ext cx="1063624" cy="6863951"/>
            <a:chOff x="0" y="-10714"/>
            <a:chExt cx="1063624" cy="6863951"/>
          </a:xfrm>
        </p:grpSpPr>
        <p:grpSp>
          <p:nvGrpSpPr>
            <p:cNvPr id="11" name="Google Shape;11;p1"/>
            <p:cNvGrpSpPr/>
            <p:nvPr/>
          </p:nvGrpSpPr>
          <p:grpSpPr>
            <a:xfrm rot="-5400000" flipH="1">
              <a:off x="-2885875" y="2910086"/>
              <a:ext cx="6863950" cy="1022350"/>
              <a:chOff x="-11112" y="2473325"/>
              <a:chExt cx="9155111" cy="1022350"/>
            </a:xfrm>
          </p:grpSpPr>
          <p:sp>
            <p:nvSpPr>
              <p:cNvPr id="12" name="Google Shape;12;p1"/>
              <p:cNvSpPr/>
              <p:nvPr/>
            </p:nvSpPr>
            <p:spPr>
              <a:xfrm rot="-5400000">
                <a:off x="4053681" y="-1570831"/>
                <a:ext cx="990600" cy="9120187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720" extrusionOk="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" name="Google Shape;13;p1"/>
              <p:cNvSpPr/>
              <p:nvPr/>
            </p:nvSpPr>
            <p:spPr>
              <a:xfrm rot="-5400000">
                <a:off x="2099468" y="2650331"/>
                <a:ext cx="990600" cy="66833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 rot="-5400000">
                <a:off x="1548606" y="2653506"/>
                <a:ext cx="990600" cy="6715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 rot="-5400000">
                <a:off x="-100806" y="2786856"/>
                <a:ext cx="990600" cy="4048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70" extrusionOk="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 rot="-5400000">
                <a:off x="1053306" y="2751931"/>
                <a:ext cx="990600" cy="46513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" name="Google Shape;17;p1"/>
              <p:cNvSpPr/>
              <p:nvPr/>
            </p:nvSpPr>
            <p:spPr>
              <a:xfrm rot="-5400000">
                <a:off x="696912" y="2697162"/>
                <a:ext cx="990600" cy="57785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72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" name="Google Shape;18;p1"/>
              <p:cNvSpPr/>
              <p:nvPr/>
            </p:nvSpPr>
            <p:spPr>
              <a:xfrm rot="-5400000">
                <a:off x="241300" y="2743200"/>
                <a:ext cx="1003300" cy="5016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362" extrusionOk="0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" name="Google Shape;19;p1"/>
              <p:cNvSpPr/>
              <p:nvPr/>
            </p:nvSpPr>
            <p:spPr>
              <a:xfrm rot="-5400000">
                <a:off x="5084762" y="2638425"/>
                <a:ext cx="990600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0" name="Google Shape;20;p1"/>
              <p:cNvSpPr/>
              <p:nvPr/>
            </p:nvSpPr>
            <p:spPr>
              <a:xfrm rot="-5400000">
                <a:off x="4555331" y="2642393"/>
                <a:ext cx="990600" cy="66833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 rot="-5400000">
                <a:off x="2903537" y="2773362"/>
                <a:ext cx="9906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70" extrusionOk="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" name="Google Shape;22;p1"/>
              <p:cNvSpPr/>
              <p:nvPr/>
            </p:nvSpPr>
            <p:spPr>
              <a:xfrm rot="-5400000">
                <a:off x="4044950" y="2744787"/>
                <a:ext cx="990600" cy="46355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3" name="Google Shape;23;p1"/>
              <p:cNvSpPr/>
              <p:nvPr/>
            </p:nvSpPr>
            <p:spPr>
              <a:xfrm rot="-5400000">
                <a:off x="3698875" y="2690812"/>
                <a:ext cx="990600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72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4" name="Google Shape;24;p1"/>
              <p:cNvSpPr/>
              <p:nvPr/>
            </p:nvSpPr>
            <p:spPr>
              <a:xfrm rot="-5400000">
                <a:off x="3236912" y="2732087"/>
                <a:ext cx="1003300" cy="5016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362" extrusionOk="0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5" name="Google Shape;25;p1"/>
              <p:cNvSpPr/>
              <p:nvPr/>
            </p:nvSpPr>
            <p:spPr>
              <a:xfrm rot="-5400000">
                <a:off x="6462712" y="2643187"/>
                <a:ext cx="990600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6" name="Google Shape;26;p1"/>
              <p:cNvSpPr/>
              <p:nvPr/>
            </p:nvSpPr>
            <p:spPr>
              <a:xfrm rot="-5400000">
                <a:off x="5912643" y="2645568"/>
                <a:ext cx="990600" cy="6715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7" name="Google Shape;27;p1"/>
              <p:cNvSpPr/>
              <p:nvPr/>
            </p:nvSpPr>
            <p:spPr>
              <a:xfrm rot="-5400000">
                <a:off x="7257256" y="2770981"/>
                <a:ext cx="990600" cy="4048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70" extrusionOk="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8" name="Google Shape;28;p1"/>
              <p:cNvSpPr/>
              <p:nvPr/>
            </p:nvSpPr>
            <p:spPr>
              <a:xfrm>
                <a:off x="8682037" y="2476500"/>
                <a:ext cx="461962" cy="992187"/>
              </a:xfrm>
              <a:custGeom>
                <a:avLst/>
                <a:gdLst/>
                <a:ahLst/>
                <a:cxnLst/>
                <a:rect l="l" t="t" r="r" b="b"/>
                <a:pathLst>
                  <a:path w="291" h="625" extrusionOk="0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9" name="Google Shape;29;p1"/>
              <p:cNvSpPr/>
              <p:nvPr/>
            </p:nvSpPr>
            <p:spPr>
              <a:xfrm rot="-5400000">
                <a:off x="8055768" y="2682081"/>
                <a:ext cx="990600" cy="57308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72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0" name="Google Shape;30;p1"/>
              <p:cNvSpPr/>
              <p:nvPr/>
            </p:nvSpPr>
            <p:spPr>
              <a:xfrm rot="-5400000">
                <a:off x="7600950" y="2724150"/>
                <a:ext cx="1003300" cy="5016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362" extrusionOk="0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31" name="Google Shape;31;p1"/>
            <p:cNvSpPr/>
            <p:nvPr/>
          </p:nvSpPr>
          <p:spPr>
            <a:xfrm rot="-5400000" flipH="1">
              <a:off x="-3101975" y="3097212"/>
              <a:ext cx="6858000" cy="654050"/>
            </a:xfrm>
            <a:custGeom>
              <a:avLst/>
              <a:gdLst/>
              <a:ahLst/>
              <a:cxnLst/>
              <a:rect l="l" t="t" r="r" b="b"/>
              <a:pathLst>
                <a:path w="5762" h="385" extrusionOk="0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76767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 rot="-5400000" flipH="1">
              <a:off x="-2514600" y="3273425"/>
              <a:ext cx="6856412" cy="300037"/>
            </a:xfrm>
            <a:custGeom>
              <a:avLst/>
              <a:gdLst/>
              <a:ahLst/>
              <a:cxnLst/>
              <a:rect l="l" t="t" r="r" b="b"/>
              <a:pathLst>
                <a:path w="5761" h="189" extrusionOk="0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>
              <a:gsLst>
                <a:gs pos="0">
                  <a:srgbClr val="767676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3" name="Google Shape;33;p1"/>
          <p:cNvSpPr txBox="1">
            <a:spLocks noGrp="1"/>
          </p:cNvSpPr>
          <p:nvPr>
            <p:ph type="title"/>
          </p:nvPr>
        </p:nvSpPr>
        <p:spPr>
          <a:xfrm>
            <a:off x="1173162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4" name="Google Shape;34;p1"/>
          <p:cNvSpPr txBox="1">
            <a:spLocks noGrp="1"/>
          </p:cNvSpPr>
          <p:nvPr>
            <p:ph type="body" idx="1"/>
          </p:nvPr>
        </p:nvSpPr>
        <p:spPr>
          <a:xfrm>
            <a:off x="1173162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1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6" name="Google Shape;36;p1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7" name="Google Shape;37;p1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2"/>
          <p:cNvGrpSpPr/>
          <p:nvPr/>
        </p:nvGrpSpPr>
        <p:grpSpPr>
          <a:xfrm>
            <a:off x="0" y="-10714"/>
            <a:ext cx="1063624" cy="6863951"/>
            <a:chOff x="0" y="-10714"/>
            <a:chExt cx="1063624" cy="6863951"/>
          </a:xfrm>
        </p:grpSpPr>
        <p:grpSp>
          <p:nvGrpSpPr>
            <p:cNvPr id="103" name="Google Shape;103;p12"/>
            <p:cNvGrpSpPr/>
            <p:nvPr/>
          </p:nvGrpSpPr>
          <p:grpSpPr>
            <a:xfrm rot="-5400000" flipH="1">
              <a:off x="-2885875" y="2910086"/>
              <a:ext cx="6863950" cy="1022350"/>
              <a:chOff x="-11112" y="2473325"/>
              <a:chExt cx="9155111" cy="1022350"/>
            </a:xfrm>
          </p:grpSpPr>
          <p:sp>
            <p:nvSpPr>
              <p:cNvPr id="104" name="Google Shape;104;p12"/>
              <p:cNvSpPr/>
              <p:nvPr/>
            </p:nvSpPr>
            <p:spPr>
              <a:xfrm rot="-5400000">
                <a:off x="4053681" y="-1570831"/>
                <a:ext cx="990600" cy="9120187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720" extrusionOk="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5" name="Google Shape;105;p12"/>
              <p:cNvSpPr/>
              <p:nvPr/>
            </p:nvSpPr>
            <p:spPr>
              <a:xfrm rot="-5400000">
                <a:off x="2099468" y="2650331"/>
                <a:ext cx="990600" cy="66833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6" name="Google Shape;106;p12"/>
              <p:cNvSpPr/>
              <p:nvPr/>
            </p:nvSpPr>
            <p:spPr>
              <a:xfrm rot="-5400000">
                <a:off x="1548606" y="2653506"/>
                <a:ext cx="990600" cy="6715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7" name="Google Shape;107;p12"/>
              <p:cNvSpPr/>
              <p:nvPr/>
            </p:nvSpPr>
            <p:spPr>
              <a:xfrm rot="-5400000">
                <a:off x="-100806" y="2786856"/>
                <a:ext cx="990600" cy="4048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70" extrusionOk="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8" name="Google Shape;108;p12"/>
              <p:cNvSpPr/>
              <p:nvPr/>
            </p:nvSpPr>
            <p:spPr>
              <a:xfrm rot="-5400000">
                <a:off x="1053306" y="2751931"/>
                <a:ext cx="990600" cy="46513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9" name="Google Shape;109;p12"/>
              <p:cNvSpPr/>
              <p:nvPr/>
            </p:nvSpPr>
            <p:spPr>
              <a:xfrm rot="-5400000">
                <a:off x="696912" y="2697162"/>
                <a:ext cx="990600" cy="57785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72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0" name="Google Shape;110;p12"/>
              <p:cNvSpPr/>
              <p:nvPr/>
            </p:nvSpPr>
            <p:spPr>
              <a:xfrm rot="-5400000">
                <a:off x="241300" y="2743200"/>
                <a:ext cx="1003300" cy="5016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362" extrusionOk="0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1" name="Google Shape;111;p12"/>
              <p:cNvSpPr/>
              <p:nvPr/>
            </p:nvSpPr>
            <p:spPr>
              <a:xfrm rot="-5400000">
                <a:off x="5084762" y="2638425"/>
                <a:ext cx="990600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2" name="Google Shape;112;p12"/>
              <p:cNvSpPr/>
              <p:nvPr/>
            </p:nvSpPr>
            <p:spPr>
              <a:xfrm rot="-5400000">
                <a:off x="4555331" y="2642393"/>
                <a:ext cx="990600" cy="66833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3" name="Google Shape;113;p12"/>
              <p:cNvSpPr/>
              <p:nvPr/>
            </p:nvSpPr>
            <p:spPr>
              <a:xfrm rot="-5400000">
                <a:off x="2903537" y="2773362"/>
                <a:ext cx="9906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70" extrusionOk="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4" name="Google Shape;114;p12"/>
              <p:cNvSpPr/>
              <p:nvPr/>
            </p:nvSpPr>
            <p:spPr>
              <a:xfrm rot="-5400000">
                <a:off x="4044950" y="2744787"/>
                <a:ext cx="990600" cy="46355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5" name="Google Shape;115;p12"/>
              <p:cNvSpPr/>
              <p:nvPr/>
            </p:nvSpPr>
            <p:spPr>
              <a:xfrm rot="-5400000">
                <a:off x="3698875" y="2690812"/>
                <a:ext cx="990600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72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6" name="Google Shape;116;p12"/>
              <p:cNvSpPr/>
              <p:nvPr/>
            </p:nvSpPr>
            <p:spPr>
              <a:xfrm rot="-5400000">
                <a:off x="3236912" y="2732087"/>
                <a:ext cx="1003300" cy="5016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362" extrusionOk="0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7" name="Google Shape;117;p12"/>
              <p:cNvSpPr/>
              <p:nvPr/>
            </p:nvSpPr>
            <p:spPr>
              <a:xfrm rot="-5400000">
                <a:off x="6462712" y="2643187"/>
                <a:ext cx="990600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8" name="Google Shape;118;p12"/>
              <p:cNvSpPr/>
              <p:nvPr/>
            </p:nvSpPr>
            <p:spPr>
              <a:xfrm rot="-5400000">
                <a:off x="5912643" y="2645568"/>
                <a:ext cx="990600" cy="6715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9" name="Google Shape;119;p12"/>
              <p:cNvSpPr/>
              <p:nvPr/>
            </p:nvSpPr>
            <p:spPr>
              <a:xfrm rot="-5400000">
                <a:off x="7257256" y="2770981"/>
                <a:ext cx="990600" cy="4048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70" extrusionOk="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0" name="Google Shape;120;p12"/>
              <p:cNvSpPr/>
              <p:nvPr/>
            </p:nvSpPr>
            <p:spPr>
              <a:xfrm>
                <a:off x="8682037" y="2476500"/>
                <a:ext cx="461962" cy="992187"/>
              </a:xfrm>
              <a:custGeom>
                <a:avLst/>
                <a:gdLst/>
                <a:ahLst/>
                <a:cxnLst/>
                <a:rect l="l" t="t" r="r" b="b"/>
                <a:pathLst>
                  <a:path w="291" h="625" extrusionOk="0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1" name="Google Shape;121;p12"/>
              <p:cNvSpPr/>
              <p:nvPr/>
            </p:nvSpPr>
            <p:spPr>
              <a:xfrm rot="-5400000">
                <a:off x="8055768" y="2682081"/>
                <a:ext cx="990600" cy="57308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72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2" name="Google Shape;122;p12"/>
              <p:cNvSpPr/>
              <p:nvPr/>
            </p:nvSpPr>
            <p:spPr>
              <a:xfrm rot="-5400000">
                <a:off x="7600950" y="2724150"/>
                <a:ext cx="1003300" cy="5016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362" extrusionOk="0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23" name="Google Shape;123;p12"/>
            <p:cNvSpPr/>
            <p:nvPr/>
          </p:nvSpPr>
          <p:spPr>
            <a:xfrm rot="-5400000" flipH="1">
              <a:off x="-3101975" y="3097212"/>
              <a:ext cx="6858000" cy="654050"/>
            </a:xfrm>
            <a:custGeom>
              <a:avLst/>
              <a:gdLst/>
              <a:ahLst/>
              <a:cxnLst/>
              <a:rect l="l" t="t" r="r" b="b"/>
              <a:pathLst>
                <a:path w="5762" h="385" extrusionOk="0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76767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" name="Google Shape;124;p12"/>
            <p:cNvSpPr/>
            <p:nvPr/>
          </p:nvSpPr>
          <p:spPr>
            <a:xfrm rot="-5400000" flipH="1">
              <a:off x="-2514600" y="3273425"/>
              <a:ext cx="6856412" cy="300037"/>
            </a:xfrm>
            <a:custGeom>
              <a:avLst/>
              <a:gdLst/>
              <a:ahLst/>
              <a:cxnLst/>
              <a:rect l="l" t="t" r="r" b="b"/>
              <a:pathLst>
                <a:path w="5761" h="189" extrusionOk="0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>
              <a:gsLst>
                <a:gs pos="0">
                  <a:srgbClr val="767676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25" name="Google Shape;125;p12"/>
          <p:cNvSpPr txBox="1">
            <a:spLocks noGrp="1"/>
          </p:cNvSpPr>
          <p:nvPr>
            <p:ph type="title"/>
          </p:nvPr>
        </p:nvSpPr>
        <p:spPr>
          <a:xfrm>
            <a:off x="1173162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6" name="Google Shape;126;p12"/>
          <p:cNvSpPr txBox="1">
            <a:spLocks noGrp="1"/>
          </p:cNvSpPr>
          <p:nvPr>
            <p:ph type="body" idx="1"/>
          </p:nvPr>
        </p:nvSpPr>
        <p:spPr>
          <a:xfrm>
            <a:off x="1173162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12"/>
          <p:cNvSpPr txBox="1">
            <a:spLocks noGrp="1"/>
          </p:cNvSpPr>
          <p:nvPr>
            <p:ph type="dt" idx="10"/>
          </p:nvPr>
        </p:nvSpPr>
        <p:spPr>
          <a:xfrm>
            <a:off x="1173162" y="6265862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8" name="Google Shape;128;p12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4"/>
          <p:cNvGrpSpPr/>
          <p:nvPr/>
        </p:nvGrpSpPr>
        <p:grpSpPr>
          <a:xfrm>
            <a:off x="-3175" y="2438400"/>
            <a:ext cx="9151938" cy="1063624"/>
            <a:chOff x="-3175" y="2438400"/>
            <a:chExt cx="9151938" cy="1063624"/>
          </a:xfrm>
        </p:grpSpPr>
        <p:grpSp>
          <p:nvGrpSpPr>
            <p:cNvPr id="136" name="Google Shape;136;p14"/>
            <p:cNvGrpSpPr/>
            <p:nvPr/>
          </p:nvGrpSpPr>
          <p:grpSpPr>
            <a:xfrm flipH="1">
              <a:off x="-3174" y="2479675"/>
              <a:ext cx="9151936" cy="1015999"/>
              <a:chOff x="-7937" y="2479675"/>
              <a:chExt cx="9151936" cy="1015999"/>
            </a:xfrm>
          </p:grpSpPr>
          <p:sp>
            <p:nvSpPr>
              <p:cNvPr id="137" name="Google Shape;137;p14"/>
              <p:cNvSpPr/>
              <p:nvPr/>
            </p:nvSpPr>
            <p:spPr>
              <a:xfrm rot="-5400000">
                <a:off x="4056856" y="-1575593"/>
                <a:ext cx="990600" cy="9120187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720" extrusionOk="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 rot="-5400000">
                <a:off x="2094706" y="2650331"/>
                <a:ext cx="990600" cy="66833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 rot="-5400000">
                <a:off x="1558925" y="2649537"/>
                <a:ext cx="990600" cy="669925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 rot="-5400000">
                <a:off x="-96043" y="2783681"/>
                <a:ext cx="990600" cy="4048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70" extrusionOk="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 rot="-5400000">
                <a:off x="1054100" y="2751137"/>
                <a:ext cx="990600" cy="466725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 rot="-5400000">
                <a:off x="701675" y="2697162"/>
                <a:ext cx="990600" cy="574675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72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3" name="Google Shape;143;p14"/>
              <p:cNvSpPr/>
              <p:nvPr/>
            </p:nvSpPr>
            <p:spPr>
              <a:xfrm rot="-5400000">
                <a:off x="242093" y="2743993"/>
                <a:ext cx="1003300" cy="500062"/>
              </a:xfrm>
              <a:custGeom>
                <a:avLst/>
                <a:gdLst/>
                <a:ahLst/>
                <a:cxnLst/>
                <a:rect l="l" t="t" r="r" b="b"/>
                <a:pathLst>
                  <a:path w="632" h="362" extrusionOk="0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4" name="Google Shape;144;p14"/>
              <p:cNvSpPr/>
              <p:nvPr/>
            </p:nvSpPr>
            <p:spPr>
              <a:xfrm rot="-5400000">
                <a:off x="5091906" y="2643981"/>
                <a:ext cx="990600" cy="66833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5" name="Google Shape;145;p14"/>
              <p:cNvSpPr/>
              <p:nvPr/>
            </p:nvSpPr>
            <p:spPr>
              <a:xfrm rot="-5400000">
                <a:off x="4556125" y="2641600"/>
                <a:ext cx="990600" cy="669925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 rot="-5400000">
                <a:off x="2899568" y="2777331"/>
                <a:ext cx="990600" cy="4048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70" extrusionOk="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 rot="-5400000">
                <a:off x="4049712" y="2743200"/>
                <a:ext cx="990600" cy="466725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8" name="Google Shape;148;p14"/>
              <p:cNvSpPr/>
              <p:nvPr/>
            </p:nvSpPr>
            <p:spPr>
              <a:xfrm rot="-5400000">
                <a:off x="3693318" y="2691606"/>
                <a:ext cx="990600" cy="57308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72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 rot="-5400000">
                <a:off x="3243262" y="2732087"/>
                <a:ext cx="1003300" cy="5016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362" extrusionOk="0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 rot="-5400000">
                <a:off x="6466681" y="2650331"/>
                <a:ext cx="990600" cy="66833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 rot="-5400000">
                <a:off x="5930900" y="2649537"/>
                <a:ext cx="990600" cy="669925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17" extrusionOk="0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2" name="Google Shape;152;p14"/>
              <p:cNvSpPr/>
              <p:nvPr/>
            </p:nvSpPr>
            <p:spPr>
              <a:xfrm rot="-5400000">
                <a:off x="7271543" y="2777331"/>
                <a:ext cx="990600" cy="404812"/>
              </a:xfrm>
              <a:custGeom>
                <a:avLst/>
                <a:gdLst/>
                <a:ahLst/>
                <a:cxnLst/>
                <a:rect l="l" t="t" r="r" b="b"/>
                <a:pathLst>
                  <a:path w="624" h="370" extrusionOk="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>
                <a:off x="8682037" y="2479675"/>
                <a:ext cx="461962" cy="992187"/>
              </a:xfrm>
              <a:custGeom>
                <a:avLst/>
                <a:gdLst/>
                <a:ahLst/>
                <a:cxnLst/>
                <a:rect l="l" t="t" r="r" b="b"/>
                <a:pathLst>
                  <a:path w="291" h="625" extrusionOk="0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 rot="-5400000">
                <a:off x="8065293" y="2691606"/>
                <a:ext cx="990600" cy="573087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72" extrusionOk="0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 rot="-5400000">
                <a:off x="7615237" y="2732087"/>
                <a:ext cx="1003300" cy="5016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362" extrusionOk="0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56" name="Google Shape;156;p14"/>
            <p:cNvSpPr/>
            <p:nvPr/>
          </p:nvSpPr>
          <p:spPr>
            <a:xfrm flipH="1">
              <a:off x="-3175" y="2438400"/>
              <a:ext cx="9147175" cy="654050"/>
            </a:xfrm>
            <a:custGeom>
              <a:avLst/>
              <a:gdLst/>
              <a:ahLst/>
              <a:cxnLst/>
              <a:rect l="l" t="t" r="r" b="b"/>
              <a:pathLst>
                <a:path w="5762" h="385" extrusionOk="0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76767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7" name="Google Shape;157;p14"/>
            <p:cNvSpPr/>
            <p:nvPr/>
          </p:nvSpPr>
          <p:spPr>
            <a:xfrm flipH="1">
              <a:off x="-3175" y="3201987"/>
              <a:ext cx="9145587" cy="300037"/>
            </a:xfrm>
            <a:custGeom>
              <a:avLst/>
              <a:gdLst/>
              <a:ahLst/>
              <a:cxnLst/>
              <a:rect l="l" t="t" r="r" b="b"/>
              <a:pathLst>
                <a:path w="5761" h="189" extrusionOk="0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>
              <a:gsLst>
                <a:gs pos="0">
                  <a:srgbClr val="767676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58" name="Google Shape;158;p14"/>
          <p:cNvSpPr txBox="1">
            <a:spLocks noGrp="1"/>
          </p:cNvSpPr>
          <p:nvPr>
            <p:ph type="title"/>
          </p:nvPr>
        </p:nvSpPr>
        <p:spPr>
          <a:xfrm>
            <a:off x="1173162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59" name="Google Shape;159;p14"/>
          <p:cNvSpPr txBox="1">
            <a:spLocks noGrp="1"/>
          </p:cNvSpPr>
          <p:nvPr>
            <p:ph type="body" idx="1"/>
          </p:nvPr>
        </p:nvSpPr>
        <p:spPr>
          <a:xfrm>
            <a:off x="1173162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14"/>
          <p:cNvSpPr txBox="1">
            <a:spLocks noGrp="1"/>
          </p:cNvSpPr>
          <p:nvPr>
            <p:ph type="dt" idx="10"/>
          </p:nvPr>
        </p:nvSpPr>
        <p:spPr>
          <a:xfrm>
            <a:off x="1166812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1" name="Google Shape;161;p14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2" name="Google Shape;162;p14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jp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"/>
          <p:cNvSpPr txBox="1"/>
          <p:nvPr/>
        </p:nvSpPr>
        <p:spPr>
          <a:xfrm>
            <a:off x="591075" y="4574125"/>
            <a:ext cx="83745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5400"/>
              <a:buFont typeface="Sigmar One"/>
              <a:buNone/>
            </a:pPr>
            <a:r>
              <a:rPr lang="en-US" sz="5400" b="0" i="0" u="none">
                <a:solidFill>
                  <a:srgbClr val="000099"/>
                </a:solidFill>
                <a:latin typeface="Sigmar One"/>
                <a:ea typeface="Sigmar One"/>
                <a:cs typeface="Sigmar One"/>
                <a:sym typeface="Sigmar One"/>
              </a:rPr>
              <a:t>Los Países Hispanohablantes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0" i="0" u="none">
              <a:solidFill>
                <a:srgbClr val="000099"/>
              </a:solidFill>
              <a:latin typeface="Sigmar One"/>
              <a:ea typeface="Sigmar One"/>
              <a:cs typeface="Sigmar One"/>
              <a:sym typeface="Sigmar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17"/>
          <p:cNvGrpSpPr/>
          <p:nvPr/>
        </p:nvGrpSpPr>
        <p:grpSpPr>
          <a:xfrm>
            <a:off x="1349375" y="2514600"/>
            <a:ext cx="3271837" cy="2865437"/>
            <a:chOff x="6350" y="2133600"/>
            <a:chExt cx="3271837" cy="2865437"/>
          </a:xfrm>
        </p:grpSpPr>
        <p:grpSp>
          <p:nvGrpSpPr>
            <p:cNvPr id="179" name="Google Shape;179;p17"/>
            <p:cNvGrpSpPr/>
            <p:nvPr/>
          </p:nvGrpSpPr>
          <p:grpSpPr>
            <a:xfrm>
              <a:off x="533400" y="2133600"/>
              <a:ext cx="2744787" cy="1752599"/>
              <a:chOff x="533400" y="2362200"/>
              <a:chExt cx="2744787" cy="1752599"/>
            </a:xfrm>
          </p:grpSpPr>
          <p:pic>
            <p:nvPicPr>
              <p:cNvPr id="180" name="Google Shape;180;p17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057400" y="3382962"/>
                <a:ext cx="1220787" cy="7318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1" name="Google Shape;181;p1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33400" y="2362200"/>
                <a:ext cx="1905000" cy="13541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2" name="Google Shape;182;p17"/>
            <p:cNvSpPr txBox="1"/>
            <p:nvPr/>
          </p:nvSpPr>
          <p:spPr>
            <a:xfrm>
              <a:off x="6350" y="3429000"/>
              <a:ext cx="2822575" cy="15700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90000"/>
                </a:buClr>
                <a:buSzPts val="3200"/>
                <a:buFont typeface="Times New Roman"/>
                <a:buNone/>
              </a:pPr>
              <a:endParaRPr/>
            </a:p>
          </p:txBody>
        </p:sp>
      </p:grpSp>
      <p:grpSp>
        <p:nvGrpSpPr>
          <p:cNvPr id="183" name="Google Shape;183;p17"/>
          <p:cNvGrpSpPr/>
          <p:nvPr/>
        </p:nvGrpSpPr>
        <p:grpSpPr>
          <a:xfrm>
            <a:off x="4495800" y="3136900"/>
            <a:ext cx="3912500" cy="3492500"/>
            <a:chOff x="3048000" y="2755900"/>
            <a:chExt cx="3912500" cy="3492500"/>
          </a:xfrm>
        </p:grpSpPr>
        <p:pic>
          <p:nvPicPr>
            <p:cNvPr id="184" name="Google Shape;184;p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048000" y="3657600"/>
              <a:ext cx="1789112" cy="259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7"/>
            <p:cNvSpPr txBox="1"/>
            <p:nvPr/>
          </p:nvSpPr>
          <p:spPr>
            <a:xfrm>
              <a:off x="4679300" y="2755900"/>
              <a:ext cx="2281200" cy="58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90000"/>
                </a:buClr>
                <a:buSzPts val="3200"/>
                <a:buFont typeface="Times New Roman"/>
                <a:buNone/>
              </a:pPr>
              <a:endParaRPr/>
            </a:p>
          </p:txBody>
        </p:sp>
      </p:grpSp>
      <p:grpSp>
        <p:nvGrpSpPr>
          <p:cNvPr id="186" name="Google Shape;186;p17"/>
          <p:cNvGrpSpPr/>
          <p:nvPr/>
        </p:nvGrpSpPr>
        <p:grpSpPr>
          <a:xfrm>
            <a:off x="7015000" y="942600"/>
            <a:ext cx="1914612" cy="1795362"/>
            <a:chOff x="7086600" y="609600"/>
            <a:chExt cx="1914612" cy="1795362"/>
          </a:xfrm>
        </p:grpSpPr>
        <p:grpSp>
          <p:nvGrpSpPr>
            <p:cNvPr id="187" name="Google Shape;187;p17"/>
            <p:cNvGrpSpPr/>
            <p:nvPr/>
          </p:nvGrpSpPr>
          <p:grpSpPr>
            <a:xfrm>
              <a:off x="7086600" y="609600"/>
              <a:ext cx="1593850" cy="1211262"/>
              <a:chOff x="6553200" y="609600"/>
              <a:chExt cx="2127250" cy="1616075"/>
            </a:xfrm>
          </p:grpSpPr>
          <p:sp>
            <p:nvSpPr>
              <p:cNvPr id="188" name="Google Shape;188;p17"/>
              <p:cNvSpPr/>
              <p:nvPr/>
            </p:nvSpPr>
            <p:spPr>
              <a:xfrm>
                <a:off x="6553200" y="609600"/>
                <a:ext cx="1927225" cy="1616075"/>
              </a:xfrm>
              <a:custGeom>
                <a:avLst/>
                <a:gdLst/>
                <a:ahLst/>
                <a:cxnLst/>
                <a:rect l="l" t="t" r="r" b="b"/>
                <a:pathLst>
                  <a:path w="2428" h="2036" extrusionOk="0">
                    <a:moveTo>
                      <a:pt x="1216" y="96"/>
                    </a:moveTo>
                    <a:lnTo>
                      <a:pt x="1184" y="138"/>
                    </a:lnTo>
                    <a:lnTo>
                      <a:pt x="1127" y="128"/>
                    </a:lnTo>
                    <a:lnTo>
                      <a:pt x="1091" y="123"/>
                    </a:lnTo>
                    <a:lnTo>
                      <a:pt x="1078" y="100"/>
                    </a:lnTo>
                    <a:lnTo>
                      <a:pt x="1048" y="102"/>
                    </a:lnTo>
                    <a:lnTo>
                      <a:pt x="1040" y="84"/>
                    </a:lnTo>
                    <a:lnTo>
                      <a:pt x="1002" y="104"/>
                    </a:lnTo>
                    <a:lnTo>
                      <a:pt x="953" y="114"/>
                    </a:lnTo>
                    <a:lnTo>
                      <a:pt x="931" y="114"/>
                    </a:lnTo>
                    <a:lnTo>
                      <a:pt x="871" y="87"/>
                    </a:lnTo>
                    <a:lnTo>
                      <a:pt x="801" y="82"/>
                    </a:lnTo>
                    <a:lnTo>
                      <a:pt x="768" y="69"/>
                    </a:lnTo>
                    <a:lnTo>
                      <a:pt x="736" y="77"/>
                    </a:lnTo>
                    <a:lnTo>
                      <a:pt x="705" y="60"/>
                    </a:lnTo>
                    <a:lnTo>
                      <a:pt x="671" y="46"/>
                    </a:lnTo>
                    <a:lnTo>
                      <a:pt x="620" y="49"/>
                    </a:lnTo>
                    <a:lnTo>
                      <a:pt x="547" y="50"/>
                    </a:lnTo>
                    <a:lnTo>
                      <a:pt x="498" y="44"/>
                    </a:lnTo>
                    <a:lnTo>
                      <a:pt x="468" y="50"/>
                    </a:lnTo>
                    <a:lnTo>
                      <a:pt x="438" y="30"/>
                    </a:lnTo>
                    <a:lnTo>
                      <a:pt x="415" y="44"/>
                    </a:lnTo>
                    <a:lnTo>
                      <a:pt x="306" y="7"/>
                    </a:lnTo>
                    <a:lnTo>
                      <a:pt x="283" y="18"/>
                    </a:lnTo>
                    <a:lnTo>
                      <a:pt x="270" y="0"/>
                    </a:lnTo>
                    <a:lnTo>
                      <a:pt x="224" y="33"/>
                    </a:lnTo>
                    <a:lnTo>
                      <a:pt x="189" y="38"/>
                    </a:lnTo>
                    <a:lnTo>
                      <a:pt x="187" y="66"/>
                    </a:lnTo>
                    <a:lnTo>
                      <a:pt x="225" y="70"/>
                    </a:lnTo>
                    <a:lnTo>
                      <a:pt x="215" y="91"/>
                    </a:lnTo>
                    <a:lnTo>
                      <a:pt x="199" y="96"/>
                    </a:lnTo>
                    <a:lnTo>
                      <a:pt x="155" y="99"/>
                    </a:lnTo>
                    <a:lnTo>
                      <a:pt x="111" y="104"/>
                    </a:lnTo>
                    <a:lnTo>
                      <a:pt x="85" y="101"/>
                    </a:lnTo>
                    <a:lnTo>
                      <a:pt x="58" y="132"/>
                    </a:lnTo>
                    <a:lnTo>
                      <a:pt x="34" y="127"/>
                    </a:lnTo>
                    <a:lnTo>
                      <a:pt x="27" y="145"/>
                    </a:lnTo>
                    <a:lnTo>
                      <a:pt x="12" y="141"/>
                    </a:lnTo>
                    <a:lnTo>
                      <a:pt x="0" y="193"/>
                    </a:lnTo>
                    <a:lnTo>
                      <a:pt x="27" y="197"/>
                    </a:lnTo>
                    <a:lnTo>
                      <a:pt x="29" y="229"/>
                    </a:lnTo>
                    <a:lnTo>
                      <a:pt x="60" y="222"/>
                    </a:lnTo>
                    <a:lnTo>
                      <a:pt x="85" y="215"/>
                    </a:lnTo>
                    <a:lnTo>
                      <a:pt x="73" y="236"/>
                    </a:lnTo>
                    <a:lnTo>
                      <a:pt x="70" y="247"/>
                    </a:lnTo>
                    <a:lnTo>
                      <a:pt x="49" y="245"/>
                    </a:lnTo>
                    <a:lnTo>
                      <a:pt x="37" y="278"/>
                    </a:lnTo>
                    <a:lnTo>
                      <a:pt x="45" y="301"/>
                    </a:lnTo>
                    <a:lnTo>
                      <a:pt x="65" y="280"/>
                    </a:lnTo>
                    <a:lnTo>
                      <a:pt x="60" y="265"/>
                    </a:lnTo>
                    <a:lnTo>
                      <a:pt x="83" y="258"/>
                    </a:lnTo>
                    <a:lnTo>
                      <a:pt x="106" y="260"/>
                    </a:lnTo>
                    <a:lnTo>
                      <a:pt x="111" y="276"/>
                    </a:lnTo>
                    <a:lnTo>
                      <a:pt x="93" y="280"/>
                    </a:lnTo>
                    <a:lnTo>
                      <a:pt x="78" y="317"/>
                    </a:lnTo>
                    <a:lnTo>
                      <a:pt x="85" y="365"/>
                    </a:lnTo>
                    <a:lnTo>
                      <a:pt x="98" y="354"/>
                    </a:lnTo>
                    <a:lnTo>
                      <a:pt x="115" y="351"/>
                    </a:lnTo>
                    <a:lnTo>
                      <a:pt x="115" y="370"/>
                    </a:lnTo>
                    <a:lnTo>
                      <a:pt x="100" y="392"/>
                    </a:lnTo>
                    <a:lnTo>
                      <a:pt x="78" y="416"/>
                    </a:lnTo>
                    <a:lnTo>
                      <a:pt x="79" y="437"/>
                    </a:lnTo>
                    <a:lnTo>
                      <a:pt x="131" y="408"/>
                    </a:lnTo>
                    <a:lnTo>
                      <a:pt x="168" y="418"/>
                    </a:lnTo>
                    <a:lnTo>
                      <a:pt x="192" y="413"/>
                    </a:lnTo>
                    <a:lnTo>
                      <a:pt x="203" y="446"/>
                    </a:lnTo>
                    <a:lnTo>
                      <a:pt x="182" y="453"/>
                    </a:lnTo>
                    <a:lnTo>
                      <a:pt x="184" y="480"/>
                    </a:lnTo>
                    <a:lnTo>
                      <a:pt x="218" y="463"/>
                    </a:lnTo>
                    <a:lnTo>
                      <a:pt x="223" y="481"/>
                    </a:lnTo>
                    <a:lnTo>
                      <a:pt x="255" y="480"/>
                    </a:lnTo>
                    <a:lnTo>
                      <a:pt x="257" y="466"/>
                    </a:lnTo>
                    <a:lnTo>
                      <a:pt x="272" y="473"/>
                    </a:lnTo>
                    <a:lnTo>
                      <a:pt x="286" y="500"/>
                    </a:lnTo>
                    <a:lnTo>
                      <a:pt x="306" y="483"/>
                    </a:lnTo>
                    <a:lnTo>
                      <a:pt x="331" y="494"/>
                    </a:lnTo>
                    <a:lnTo>
                      <a:pt x="349" y="489"/>
                    </a:lnTo>
                    <a:lnTo>
                      <a:pt x="369" y="486"/>
                    </a:lnTo>
                    <a:lnTo>
                      <a:pt x="387" y="459"/>
                    </a:lnTo>
                    <a:lnTo>
                      <a:pt x="418" y="460"/>
                    </a:lnTo>
                    <a:lnTo>
                      <a:pt x="440" y="456"/>
                    </a:lnTo>
                    <a:lnTo>
                      <a:pt x="465" y="466"/>
                    </a:lnTo>
                    <a:lnTo>
                      <a:pt x="493" y="486"/>
                    </a:lnTo>
                    <a:lnTo>
                      <a:pt x="492" y="513"/>
                    </a:lnTo>
                    <a:lnTo>
                      <a:pt x="503" y="546"/>
                    </a:lnTo>
                    <a:lnTo>
                      <a:pt x="521" y="550"/>
                    </a:lnTo>
                    <a:lnTo>
                      <a:pt x="532" y="548"/>
                    </a:lnTo>
                    <a:lnTo>
                      <a:pt x="547" y="561"/>
                    </a:lnTo>
                    <a:lnTo>
                      <a:pt x="547" y="594"/>
                    </a:lnTo>
                    <a:lnTo>
                      <a:pt x="528" y="661"/>
                    </a:lnTo>
                    <a:lnTo>
                      <a:pt x="494" y="672"/>
                    </a:lnTo>
                    <a:lnTo>
                      <a:pt x="477" y="654"/>
                    </a:lnTo>
                    <a:lnTo>
                      <a:pt x="453" y="668"/>
                    </a:lnTo>
                    <a:lnTo>
                      <a:pt x="451" y="690"/>
                    </a:lnTo>
                    <a:lnTo>
                      <a:pt x="431" y="740"/>
                    </a:lnTo>
                    <a:lnTo>
                      <a:pt x="445" y="798"/>
                    </a:lnTo>
                    <a:lnTo>
                      <a:pt x="438" y="839"/>
                    </a:lnTo>
                    <a:lnTo>
                      <a:pt x="428" y="900"/>
                    </a:lnTo>
                    <a:lnTo>
                      <a:pt x="405" y="905"/>
                    </a:lnTo>
                    <a:lnTo>
                      <a:pt x="392" y="919"/>
                    </a:lnTo>
                    <a:lnTo>
                      <a:pt x="387" y="933"/>
                    </a:lnTo>
                    <a:lnTo>
                      <a:pt x="405" y="951"/>
                    </a:lnTo>
                    <a:lnTo>
                      <a:pt x="413" y="980"/>
                    </a:lnTo>
                    <a:lnTo>
                      <a:pt x="407" y="1004"/>
                    </a:lnTo>
                    <a:lnTo>
                      <a:pt x="385" y="1039"/>
                    </a:lnTo>
                    <a:lnTo>
                      <a:pt x="381" y="1073"/>
                    </a:lnTo>
                    <a:lnTo>
                      <a:pt x="352" y="1093"/>
                    </a:lnTo>
                    <a:lnTo>
                      <a:pt x="316" y="1097"/>
                    </a:lnTo>
                    <a:lnTo>
                      <a:pt x="311" y="1079"/>
                    </a:lnTo>
                    <a:lnTo>
                      <a:pt x="292" y="1071"/>
                    </a:lnTo>
                    <a:lnTo>
                      <a:pt x="286" y="1099"/>
                    </a:lnTo>
                    <a:lnTo>
                      <a:pt x="315" y="1169"/>
                    </a:lnTo>
                    <a:lnTo>
                      <a:pt x="350" y="1191"/>
                    </a:lnTo>
                    <a:lnTo>
                      <a:pt x="390" y="1221"/>
                    </a:lnTo>
                    <a:lnTo>
                      <a:pt x="385" y="1254"/>
                    </a:lnTo>
                    <a:lnTo>
                      <a:pt x="350" y="1268"/>
                    </a:lnTo>
                    <a:lnTo>
                      <a:pt x="344" y="1305"/>
                    </a:lnTo>
                    <a:lnTo>
                      <a:pt x="311" y="1310"/>
                    </a:lnTo>
                    <a:lnTo>
                      <a:pt x="311" y="1356"/>
                    </a:lnTo>
                    <a:lnTo>
                      <a:pt x="300" y="1379"/>
                    </a:lnTo>
                    <a:lnTo>
                      <a:pt x="355" y="1453"/>
                    </a:lnTo>
                    <a:lnTo>
                      <a:pt x="381" y="1478"/>
                    </a:lnTo>
                    <a:lnTo>
                      <a:pt x="370" y="1502"/>
                    </a:lnTo>
                    <a:lnTo>
                      <a:pt x="339" y="1508"/>
                    </a:lnTo>
                    <a:lnTo>
                      <a:pt x="309" y="1506"/>
                    </a:lnTo>
                    <a:lnTo>
                      <a:pt x="299" y="1535"/>
                    </a:lnTo>
                    <a:lnTo>
                      <a:pt x="270" y="1595"/>
                    </a:lnTo>
                    <a:lnTo>
                      <a:pt x="247" y="1642"/>
                    </a:lnTo>
                    <a:lnTo>
                      <a:pt x="269" y="1671"/>
                    </a:lnTo>
                    <a:lnTo>
                      <a:pt x="269" y="1710"/>
                    </a:lnTo>
                    <a:lnTo>
                      <a:pt x="311" y="1708"/>
                    </a:lnTo>
                    <a:lnTo>
                      <a:pt x="316" y="1716"/>
                    </a:lnTo>
                    <a:lnTo>
                      <a:pt x="355" y="1727"/>
                    </a:lnTo>
                    <a:lnTo>
                      <a:pt x="372" y="1716"/>
                    </a:lnTo>
                    <a:lnTo>
                      <a:pt x="396" y="1716"/>
                    </a:lnTo>
                    <a:lnTo>
                      <a:pt x="392" y="1753"/>
                    </a:lnTo>
                    <a:lnTo>
                      <a:pt x="428" y="1769"/>
                    </a:lnTo>
                    <a:lnTo>
                      <a:pt x="448" y="1785"/>
                    </a:lnTo>
                    <a:lnTo>
                      <a:pt x="477" y="1801"/>
                    </a:lnTo>
                    <a:lnTo>
                      <a:pt x="484" y="1814"/>
                    </a:lnTo>
                    <a:lnTo>
                      <a:pt x="464" y="1852"/>
                    </a:lnTo>
                    <a:lnTo>
                      <a:pt x="473" y="1866"/>
                    </a:lnTo>
                    <a:lnTo>
                      <a:pt x="510" y="1895"/>
                    </a:lnTo>
                    <a:lnTo>
                      <a:pt x="515" y="1921"/>
                    </a:lnTo>
                    <a:lnTo>
                      <a:pt x="528" y="1947"/>
                    </a:lnTo>
                    <a:lnTo>
                      <a:pt x="548" y="1982"/>
                    </a:lnTo>
                    <a:lnTo>
                      <a:pt x="582" y="2011"/>
                    </a:lnTo>
                    <a:lnTo>
                      <a:pt x="612" y="2034"/>
                    </a:lnTo>
                    <a:lnTo>
                      <a:pt x="641" y="2036"/>
                    </a:lnTo>
                    <a:lnTo>
                      <a:pt x="677" y="2033"/>
                    </a:lnTo>
                    <a:lnTo>
                      <a:pt x="693" y="2009"/>
                    </a:lnTo>
                    <a:lnTo>
                      <a:pt x="729" y="1943"/>
                    </a:lnTo>
                    <a:lnTo>
                      <a:pt x="790" y="1923"/>
                    </a:lnTo>
                    <a:lnTo>
                      <a:pt x="858" y="1918"/>
                    </a:lnTo>
                    <a:lnTo>
                      <a:pt x="906" y="1887"/>
                    </a:lnTo>
                    <a:lnTo>
                      <a:pt x="939" y="1885"/>
                    </a:lnTo>
                    <a:lnTo>
                      <a:pt x="960" y="1866"/>
                    </a:lnTo>
                    <a:lnTo>
                      <a:pt x="985" y="1866"/>
                    </a:lnTo>
                    <a:lnTo>
                      <a:pt x="1034" y="1877"/>
                    </a:lnTo>
                    <a:lnTo>
                      <a:pt x="1072" y="1870"/>
                    </a:lnTo>
                    <a:lnTo>
                      <a:pt x="1099" y="1885"/>
                    </a:lnTo>
                    <a:lnTo>
                      <a:pt x="1132" y="1875"/>
                    </a:lnTo>
                    <a:lnTo>
                      <a:pt x="1219" y="1875"/>
                    </a:lnTo>
                    <a:lnTo>
                      <a:pt x="1249" y="1885"/>
                    </a:lnTo>
                    <a:lnTo>
                      <a:pt x="1307" y="1844"/>
                    </a:lnTo>
                    <a:lnTo>
                      <a:pt x="1333" y="1826"/>
                    </a:lnTo>
                    <a:lnTo>
                      <a:pt x="1345" y="1846"/>
                    </a:lnTo>
                    <a:lnTo>
                      <a:pt x="1385" y="1857"/>
                    </a:lnTo>
                    <a:lnTo>
                      <a:pt x="1405" y="1848"/>
                    </a:lnTo>
                    <a:lnTo>
                      <a:pt x="1416" y="1814"/>
                    </a:lnTo>
                    <a:lnTo>
                      <a:pt x="1434" y="1801"/>
                    </a:lnTo>
                    <a:lnTo>
                      <a:pt x="1449" y="1769"/>
                    </a:lnTo>
                    <a:lnTo>
                      <a:pt x="1470" y="1706"/>
                    </a:lnTo>
                    <a:lnTo>
                      <a:pt x="1494" y="1709"/>
                    </a:lnTo>
                    <a:lnTo>
                      <a:pt x="1559" y="1665"/>
                    </a:lnTo>
                    <a:lnTo>
                      <a:pt x="1613" y="1639"/>
                    </a:lnTo>
                    <a:lnTo>
                      <a:pt x="1639" y="1649"/>
                    </a:lnTo>
                    <a:lnTo>
                      <a:pt x="1670" y="1655"/>
                    </a:lnTo>
                    <a:lnTo>
                      <a:pt x="1698" y="1621"/>
                    </a:lnTo>
                    <a:lnTo>
                      <a:pt x="1685" y="1610"/>
                    </a:lnTo>
                    <a:lnTo>
                      <a:pt x="1691" y="1552"/>
                    </a:lnTo>
                    <a:lnTo>
                      <a:pt x="1706" y="1521"/>
                    </a:lnTo>
                    <a:lnTo>
                      <a:pt x="1715" y="1483"/>
                    </a:lnTo>
                    <a:lnTo>
                      <a:pt x="1737" y="1457"/>
                    </a:lnTo>
                    <a:lnTo>
                      <a:pt x="1737" y="1435"/>
                    </a:lnTo>
                    <a:lnTo>
                      <a:pt x="1765" y="1437"/>
                    </a:lnTo>
                    <a:lnTo>
                      <a:pt x="1767" y="1399"/>
                    </a:lnTo>
                    <a:lnTo>
                      <a:pt x="1827" y="1377"/>
                    </a:lnTo>
                    <a:lnTo>
                      <a:pt x="1845" y="1349"/>
                    </a:lnTo>
                    <a:lnTo>
                      <a:pt x="1865" y="1353"/>
                    </a:lnTo>
                    <a:lnTo>
                      <a:pt x="1885" y="1325"/>
                    </a:lnTo>
                    <a:lnTo>
                      <a:pt x="1854" y="1289"/>
                    </a:lnTo>
                    <a:lnTo>
                      <a:pt x="1829" y="1283"/>
                    </a:lnTo>
                    <a:lnTo>
                      <a:pt x="1809" y="1273"/>
                    </a:lnTo>
                    <a:lnTo>
                      <a:pt x="1777" y="1230"/>
                    </a:lnTo>
                    <a:lnTo>
                      <a:pt x="1759" y="1171"/>
                    </a:lnTo>
                    <a:lnTo>
                      <a:pt x="1750" y="1131"/>
                    </a:lnTo>
                    <a:lnTo>
                      <a:pt x="1775" y="1080"/>
                    </a:lnTo>
                    <a:lnTo>
                      <a:pt x="1823" y="989"/>
                    </a:lnTo>
                    <a:lnTo>
                      <a:pt x="1868" y="908"/>
                    </a:lnTo>
                    <a:lnTo>
                      <a:pt x="1883" y="901"/>
                    </a:lnTo>
                    <a:lnTo>
                      <a:pt x="1903" y="866"/>
                    </a:lnTo>
                    <a:lnTo>
                      <a:pt x="1917" y="827"/>
                    </a:lnTo>
                    <a:lnTo>
                      <a:pt x="1934" y="830"/>
                    </a:lnTo>
                    <a:lnTo>
                      <a:pt x="1972" y="807"/>
                    </a:lnTo>
                    <a:lnTo>
                      <a:pt x="1972" y="789"/>
                    </a:lnTo>
                    <a:lnTo>
                      <a:pt x="1944" y="787"/>
                    </a:lnTo>
                    <a:lnTo>
                      <a:pt x="1946" y="769"/>
                    </a:lnTo>
                    <a:lnTo>
                      <a:pt x="1968" y="751"/>
                    </a:lnTo>
                    <a:lnTo>
                      <a:pt x="1977" y="715"/>
                    </a:lnTo>
                    <a:lnTo>
                      <a:pt x="2018" y="700"/>
                    </a:lnTo>
                    <a:lnTo>
                      <a:pt x="2072" y="684"/>
                    </a:lnTo>
                    <a:lnTo>
                      <a:pt x="2115" y="677"/>
                    </a:lnTo>
                    <a:lnTo>
                      <a:pt x="2134" y="650"/>
                    </a:lnTo>
                    <a:lnTo>
                      <a:pt x="2171" y="627"/>
                    </a:lnTo>
                    <a:lnTo>
                      <a:pt x="2222" y="633"/>
                    </a:lnTo>
                    <a:lnTo>
                      <a:pt x="2222" y="612"/>
                    </a:lnTo>
                    <a:lnTo>
                      <a:pt x="2263" y="569"/>
                    </a:lnTo>
                    <a:lnTo>
                      <a:pt x="2288" y="549"/>
                    </a:lnTo>
                    <a:lnTo>
                      <a:pt x="2336" y="518"/>
                    </a:lnTo>
                    <a:lnTo>
                      <a:pt x="2364" y="521"/>
                    </a:lnTo>
                    <a:lnTo>
                      <a:pt x="2393" y="482"/>
                    </a:lnTo>
                    <a:lnTo>
                      <a:pt x="2397" y="443"/>
                    </a:lnTo>
                    <a:lnTo>
                      <a:pt x="2428" y="423"/>
                    </a:lnTo>
                    <a:lnTo>
                      <a:pt x="2415" y="393"/>
                    </a:lnTo>
                    <a:lnTo>
                      <a:pt x="2390" y="381"/>
                    </a:lnTo>
                    <a:lnTo>
                      <a:pt x="2397" y="355"/>
                    </a:lnTo>
                    <a:lnTo>
                      <a:pt x="2417" y="345"/>
                    </a:lnTo>
                    <a:lnTo>
                      <a:pt x="2399" y="328"/>
                    </a:lnTo>
                    <a:lnTo>
                      <a:pt x="2377" y="320"/>
                    </a:lnTo>
                    <a:lnTo>
                      <a:pt x="2327" y="314"/>
                    </a:lnTo>
                    <a:lnTo>
                      <a:pt x="2312" y="327"/>
                    </a:lnTo>
                    <a:lnTo>
                      <a:pt x="2296" y="352"/>
                    </a:lnTo>
                    <a:lnTo>
                      <a:pt x="2268" y="355"/>
                    </a:lnTo>
                    <a:lnTo>
                      <a:pt x="2240" y="347"/>
                    </a:lnTo>
                    <a:lnTo>
                      <a:pt x="2154" y="347"/>
                    </a:lnTo>
                    <a:lnTo>
                      <a:pt x="2138" y="325"/>
                    </a:lnTo>
                    <a:lnTo>
                      <a:pt x="2090" y="352"/>
                    </a:lnTo>
                    <a:lnTo>
                      <a:pt x="2048" y="357"/>
                    </a:lnTo>
                    <a:lnTo>
                      <a:pt x="2048" y="347"/>
                    </a:lnTo>
                    <a:lnTo>
                      <a:pt x="2070" y="297"/>
                    </a:lnTo>
                    <a:lnTo>
                      <a:pt x="2009" y="269"/>
                    </a:lnTo>
                    <a:lnTo>
                      <a:pt x="1959" y="263"/>
                    </a:lnTo>
                    <a:lnTo>
                      <a:pt x="1946" y="245"/>
                    </a:lnTo>
                    <a:lnTo>
                      <a:pt x="1900" y="248"/>
                    </a:lnTo>
                    <a:lnTo>
                      <a:pt x="1895" y="286"/>
                    </a:lnTo>
                    <a:lnTo>
                      <a:pt x="1860" y="286"/>
                    </a:lnTo>
                    <a:lnTo>
                      <a:pt x="1741" y="284"/>
                    </a:lnTo>
                    <a:lnTo>
                      <a:pt x="1755" y="262"/>
                    </a:lnTo>
                    <a:lnTo>
                      <a:pt x="1732" y="248"/>
                    </a:lnTo>
                    <a:lnTo>
                      <a:pt x="1706" y="259"/>
                    </a:lnTo>
                    <a:lnTo>
                      <a:pt x="1657" y="260"/>
                    </a:lnTo>
                    <a:lnTo>
                      <a:pt x="1647" y="228"/>
                    </a:lnTo>
                    <a:lnTo>
                      <a:pt x="1637" y="198"/>
                    </a:lnTo>
                    <a:lnTo>
                      <a:pt x="1604" y="213"/>
                    </a:lnTo>
                    <a:lnTo>
                      <a:pt x="1572" y="213"/>
                    </a:lnTo>
                    <a:lnTo>
                      <a:pt x="1576" y="192"/>
                    </a:lnTo>
                    <a:lnTo>
                      <a:pt x="1542" y="185"/>
                    </a:lnTo>
                    <a:lnTo>
                      <a:pt x="1518" y="192"/>
                    </a:lnTo>
                    <a:lnTo>
                      <a:pt x="1496" y="189"/>
                    </a:lnTo>
                    <a:lnTo>
                      <a:pt x="1496" y="141"/>
                    </a:lnTo>
                    <a:lnTo>
                      <a:pt x="1463" y="153"/>
                    </a:lnTo>
                    <a:lnTo>
                      <a:pt x="1461" y="132"/>
                    </a:lnTo>
                    <a:lnTo>
                      <a:pt x="1435" y="120"/>
                    </a:lnTo>
                    <a:lnTo>
                      <a:pt x="1422" y="131"/>
                    </a:lnTo>
                    <a:lnTo>
                      <a:pt x="1387" y="132"/>
                    </a:lnTo>
                    <a:lnTo>
                      <a:pt x="1369" y="138"/>
                    </a:lnTo>
                    <a:lnTo>
                      <a:pt x="1323" y="138"/>
                    </a:lnTo>
                    <a:lnTo>
                      <a:pt x="1277" y="120"/>
                    </a:lnTo>
                    <a:lnTo>
                      <a:pt x="1270" y="108"/>
                    </a:lnTo>
                    <a:lnTo>
                      <a:pt x="1237" y="114"/>
                    </a:lnTo>
                    <a:lnTo>
                      <a:pt x="1216" y="96"/>
                    </a:lnTo>
                    <a:close/>
                  </a:path>
                </a:pathLst>
              </a:custGeom>
              <a:solidFill>
                <a:srgbClr val="008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89" name="Google Shape;189;p17"/>
              <p:cNvGrpSpPr/>
              <p:nvPr/>
            </p:nvGrpSpPr>
            <p:grpSpPr>
              <a:xfrm>
                <a:off x="8191500" y="1362075"/>
                <a:ext cx="488950" cy="312737"/>
                <a:chOff x="8191500" y="1362075"/>
                <a:chExt cx="488950" cy="312737"/>
              </a:xfrm>
            </p:grpSpPr>
            <p:sp>
              <p:nvSpPr>
                <p:cNvPr id="190" name="Google Shape;190;p17"/>
                <p:cNvSpPr/>
                <p:nvPr/>
              </p:nvSpPr>
              <p:spPr>
                <a:xfrm>
                  <a:off x="8191500" y="1579562"/>
                  <a:ext cx="65087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" h="72" extrusionOk="0">
                      <a:moveTo>
                        <a:pt x="71" y="0"/>
                      </a:moveTo>
                      <a:lnTo>
                        <a:pt x="47" y="0"/>
                      </a:lnTo>
                      <a:lnTo>
                        <a:pt x="19" y="16"/>
                      </a:lnTo>
                      <a:lnTo>
                        <a:pt x="19" y="32"/>
                      </a:lnTo>
                      <a:lnTo>
                        <a:pt x="11" y="34"/>
                      </a:lnTo>
                      <a:lnTo>
                        <a:pt x="3" y="44"/>
                      </a:lnTo>
                      <a:lnTo>
                        <a:pt x="0" y="55"/>
                      </a:lnTo>
                      <a:lnTo>
                        <a:pt x="9" y="57"/>
                      </a:lnTo>
                      <a:lnTo>
                        <a:pt x="24" y="72"/>
                      </a:lnTo>
                      <a:lnTo>
                        <a:pt x="34" y="72"/>
                      </a:lnTo>
                      <a:lnTo>
                        <a:pt x="34" y="65"/>
                      </a:lnTo>
                      <a:lnTo>
                        <a:pt x="43" y="49"/>
                      </a:lnTo>
                      <a:lnTo>
                        <a:pt x="52" y="52"/>
                      </a:lnTo>
                      <a:lnTo>
                        <a:pt x="60" y="41"/>
                      </a:lnTo>
                      <a:lnTo>
                        <a:pt x="81" y="21"/>
                      </a:lnTo>
                      <a:lnTo>
                        <a:pt x="83" y="16"/>
                      </a:lnTo>
                      <a:lnTo>
                        <a:pt x="81" y="13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b="0" i="0" u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91" name="Google Shape;191;p17"/>
                <p:cNvSpPr/>
                <p:nvPr/>
              </p:nvSpPr>
              <p:spPr>
                <a:xfrm>
                  <a:off x="8221662" y="1644650"/>
                  <a:ext cx="34925" cy="30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" h="38" extrusionOk="0">
                      <a:moveTo>
                        <a:pt x="7" y="0"/>
                      </a:moveTo>
                      <a:lnTo>
                        <a:pt x="7" y="8"/>
                      </a:lnTo>
                      <a:lnTo>
                        <a:pt x="0" y="16"/>
                      </a:lnTo>
                      <a:lnTo>
                        <a:pt x="0" y="28"/>
                      </a:lnTo>
                      <a:lnTo>
                        <a:pt x="7" y="38"/>
                      </a:lnTo>
                      <a:lnTo>
                        <a:pt x="15" y="31"/>
                      </a:lnTo>
                      <a:lnTo>
                        <a:pt x="20" y="34"/>
                      </a:lnTo>
                      <a:lnTo>
                        <a:pt x="33" y="38"/>
                      </a:lnTo>
                      <a:lnTo>
                        <a:pt x="43" y="34"/>
                      </a:lnTo>
                      <a:lnTo>
                        <a:pt x="41" y="25"/>
                      </a:lnTo>
                      <a:lnTo>
                        <a:pt x="31" y="16"/>
                      </a:lnTo>
                      <a:lnTo>
                        <a:pt x="22" y="12"/>
                      </a:lnTo>
                      <a:lnTo>
                        <a:pt x="15" y="12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b="0" i="0" u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92" name="Google Shape;192;p17"/>
                <p:cNvSpPr/>
                <p:nvPr/>
              </p:nvSpPr>
              <p:spPr>
                <a:xfrm>
                  <a:off x="8359775" y="1382712"/>
                  <a:ext cx="180975" cy="147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" h="186" extrusionOk="0">
                      <a:moveTo>
                        <a:pt x="181" y="0"/>
                      </a:moveTo>
                      <a:lnTo>
                        <a:pt x="160" y="13"/>
                      </a:lnTo>
                      <a:lnTo>
                        <a:pt x="165" y="18"/>
                      </a:lnTo>
                      <a:lnTo>
                        <a:pt x="175" y="18"/>
                      </a:lnTo>
                      <a:lnTo>
                        <a:pt x="170" y="28"/>
                      </a:lnTo>
                      <a:lnTo>
                        <a:pt x="157" y="40"/>
                      </a:lnTo>
                      <a:lnTo>
                        <a:pt x="170" y="38"/>
                      </a:lnTo>
                      <a:lnTo>
                        <a:pt x="179" y="45"/>
                      </a:lnTo>
                      <a:lnTo>
                        <a:pt x="179" y="48"/>
                      </a:lnTo>
                      <a:lnTo>
                        <a:pt x="187" y="58"/>
                      </a:lnTo>
                      <a:lnTo>
                        <a:pt x="198" y="52"/>
                      </a:lnTo>
                      <a:lnTo>
                        <a:pt x="203" y="38"/>
                      </a:lnTo>
                      <a:lnTo>
                        <a:pt x="216" y="40"/>
                      </a:lnTo>
                      <a:lnTo>
                        <a:pt x="223" y="48"/>
                      </a:lnTo>
                      <a:lnTo>
                        <a:pt x="229" y="58"/>
                      </a:lnTo>
                      <a:lnTo>
                        <a:pt x="220" y="68"/>
                      </a:lnTo>
                      <a:lnTo>
                        <a:pt x="211" y="74"/>
                      </a:lnTo>
                      <a:lnTo>
                        <a:pt x="218" y="87"/>
                      </a:lnTo>
                      <a:lnTo>
                        <a:pt x="216" y="98"/>
                      </a:lnTo>
                      <a:lnTo>
                        <a:pt x="213" y="114"/>
                      </a:lnTo>
                      <a:lnTo>
                        <a:pt x="207" y="130"/>
                      </a:lnTo>
                      <a:lnTo>
                        <a:pt x="190" y="132"/>
                      </a:lnTo>
                      <a:lnTo>
                        <a:pt x="195" y="143"/>
                      </a:lnTo>
                      <a:lnTo>
                        <a:pt x="203" y="156"/>
                      </a:lnTo>
                      <a:lnTo>
                        <a:pt x="192" y="163"/>
                      </a:lnTo>
                      <a:lnTo>
                        <a:pt x="187" y="178"/>
                      </a:lnTo>
                      <a:lnTo>
                        <a:pt x="181" y="181"/>
                      </a:lnTo>
                      <a:lnTo>
                        <a:pt x="173" y="176"/>
                      </a:lnTo>
                      <a:lnTo>
                        <a:pt x="165" y="176"/>
                      </a:lnTo>
                      <a:lnTo>
                        <a:pt x="150" y="186"/>
                      </a:lnTo>
                      <a:lnTo>
                        <a:pt x="130" y="160"/>
                      </a:lnTo>
                      <a:lnTo>
                        <a:pt x="111" y="165"/>
                      </a:lnTo>
                      <a:lnTo>
                        <a:pt x="99" y="154"/>
                      </a:lnTo>
                      <a:lnTo>
                        <a:pt x="93" y="138"/>
                      </a:lnTo>
                      <a:lnTo>
                        <a:pt x="93" y="122"/>
                      </a:lnTo>
                      <a:lnTo>
                        <a:pt x="77" y="118"/>
                      </a:lnTo>
                      <a:lnTo>
                        <a:pt x="70" y="118"/>
                      </a:lnTo>
                      <a:lnTo>
                        <a:pt x="64" y="109"/>
                      </a:lnTo>
                      <a:lnTo>
                        <a:pt x="57" y="118"/>
                      </a:lnTo>
                      <a:lnTo>
                        <a:pt x="52" y="130"/>
                      </a:lnTo>
                      <a:lnTo>
                        <a:pt x="39" y="141"/>
                      </a:lnTo>
                      <a:lnTo>
                        <a:pt x="24" y="122"/>
                      </a:lnTo>
                      <a:lnTo>
                        <a:pt x="0" y="120"/>
                      </a:lnTo>
                      <a:lnTo>
                        <a:pt x="6" y="109"/>
                      </a:lnTo>
                      <a:lnTo>
                        <a:pt x="22" y="98"/>
                      </a:lnTo>
                      <a:lnTo>
                        <a:pt x="24" y="87"/>
                      </a:lnTo>
                      <a:lnTo>
                        <a:pt x="41" y="63"/>
                      </a:lnTo>
                      <a:lnTo>
                        <a:pt x="62" y="61"/>
                      </a:lnTo>
                      <a:lnTo>
                        <a:pt x="80" y="43"/>
                      </a:lnTo>
                      <a:lnTo>
                        <a:pt x="86" y="33"/>
                      </a:lnTo>
                      <a:lnTo>
                        <a:pt x="99" y="22"/>
                      </a:lnTo>
                      <a:lnTo>
                        <a:pt x="106" y="26"/>
                      </a:lnTo>
                      <a:lnTo>
                        <a:pt x="124" y="18"/>
                      </a:lnTo>
                      <a:lnTo>
                        <a:pt x="130" y="5"/>
                      </a:lnTo>
                      <a:lnTo>
                        <a:pt x="155" y="2"/>
                      </a:lnTo>
                      <a:lnTo>
                        <a:pt x="181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b="0" i="0" u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93" name="Google Shape;193;p17"/>
                <p:cNvSpPr/>
                <p:nvPr/>
              </p:nvSpPr>
              <p:spPr>
                <a:xfrm>
                  <a:off x="8594725" y="1362075"/>
                  <a:ext cx="85725" cy="60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" h="75" extrusionOk="0">
                      <a:moveTo>
                        <a:pt x="0" y="4"/>
                      </a:moveTo>
                      <a:lnTo>
                        <a:pt x="10" y="0"/>
                      </a:lnTo>
                      <a:lnTo>
                        <a:pt x="33" y="4"/>
                      </a:lnTo>
                      <a:lnTo>
                        <a:pt x="41" y="6"/>
                      </a:lnTo>
                      <a:lnTo>
                        <a:pt x="50" y="4"/>
                      </a:lnTo>
                      <a:lnTo>
                        <a:pt x="63" y="0"/>
                      </a:lnTo>
                      <a:lnTo>
                        <a:pt x="78" y="2"/>
                      </a:lnTo>
                      <a:lnTo>
                        <a:pt x="92" y="8"/>
                      </a:lnTo>
                      <a:lnTo>
                        <a:pt x="99" y="27"/>
                      </a:lnTo>
                      <a:lnTo>
                        <a:pt x="95" y="38"/>
                      </a:lnTo>
                      <a:lnTo>
                        <a:pt x="101" y="51"/>
                      </a:lnTo>
                      <a:lnTo>
                        <a:pt x="108" y="63"/>
                      </a:lnTo>
                      <a:lnTo>
                        <a:pt x="105" y="75"/>
                      </a:lnTo>
                      <a:lnTo>
                        <a:pt x="99" y="65"/>
                      </a:lnTo>
                      <a:lnTo>
                        <a:pt x="82" y="49"/>
                      </a:lnTo>
                      <a:lnTo>
                        <a:pt x="54" y="38"/>
                      </a:lnTo>
                      <a:lnTo>
                        <a:pt x="33" y="36"/>
                      </a:lnTo>
                      <a:lnTo>
                        <a:pt x="17" y="40"/>
                      </a:lnTo>
                      <a:lnTo>
                        <a:pt x="11" y="34"/>
                      </a:lnTo>
                      <a:lnTo>
                        <a:pt x="10" y="21"/>
                      </a:lnTo>
                      <a:lnTo>
                        <a:pt x="0" y="1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b="0" i="0" u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94" name="Google Shape;194;p17"/>
                <p:cNvSpPr/>
                <p:nvPr/>
              </p:nvSpPr>
              <p:spPr>
                <a:xfrm>
                  <a:off x="8456612" y="1544637"/>
                  <a:ext cx="28575" cy="2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" h="28" extrusionOk="0">
                      <a:moveTo>
                        <a:pt x="11" y="0"/>
                      </a:moveTo>
                      <a:lnTo>
                        <a:pt x="0" y="13"/>
                      </a:lnTo>
                      <a:lnTo>
                        <a:pt x="4" y="23"/>
                      </a:lnTo>
                      <a:lnTo>
                        <a:pt x="13" y="28"/>
                      </a:lnTo>
                      <a:lnTo>
                        <a:pt x="25" y="23"/>
                      </a:lnTo>
                      <a:lnTo>
                        <a:pt x="35" y="17"/>
                      </a:lnTo>
                      <a:lnTo>
                        <a:pt x="30" y="1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b="0" i="0" u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195" name="Google Shape;195;p17"/>
            <p:cNvSpPr txBox="1"/>
            <p:nvPr/>
          </p:nvSpPr>
          <p:spPr>
            <a:xfrm>
              <a:off x="7516812" y="1820862"/>
              <a:ext cx="1484400" cy="58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90000"/>
                </a:buClr>
                <a:buSzPts val="3200"/>
                <a:buFont typeface="Times New Roman"/>
                <a:buNone/>
              </a:pPr>
              <a:endParaRPr/>
            </a:p>
          </p:txBody>
        </p:sp>
      </p:grpSp>
      <p:sp>
        <p:nvSpPr>
          <p:cNvPr id="196" name="Google Shape;196;p17"/>
          <p:cNvSpPr txBox="1"/>
          <p:nvPr/>
        </p:nvSpPr>
        <p:spPr>
          <a:xfrm>
            <a:off x="2590800" y="1219200"/>
            <a:ext cx="7175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Cuba</a:t>
            </a:r>
            <a:endParaRPr/>
          </a:p>
        </p:txBody>
      </p:sp>
      <p:sp>
        <p:nvSpPr>
          <p:cNvPr id="197" name="Google Shape;197;p17"/>
          <p:cNvSpPr txBox="1"/>
          <p:nvPr/>
        </p:nvSpPr>
        <p:spPr>
          <a:xfrm>
            <a:off x="3657600" y="1873250"/>
            <a:ext cx="14986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República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Dominicana</a:t>
            </a:r>
            <a:endParaRPr/>
          </a:p>
        </p:txBody>
      </p:sp>
      <p:sp>
        <p:nvSpPr>
          <p:cNvPr id="198" name="Google Shape;198;p17"/>
          <p:cNvSpPr txBox="1"/>
          <p:nvPr/>
        </p:nvSpPr>
        <p:spPr>
          <a:xfrm>
            <a:off x="5359400" y="1524000"/>
            <a:ext cx="13462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Puerto Rico</a:t>
            </a:r>
            <a:endParaRPr/>
          </a:p>
        </p:txBody>
      </p:sp>
      <p:grpSp>
        <p:nvGrpSpPr>
          <p:cNvPr id="199" name="Google Shape;199;p17"/>
          <p:cNvGrpSpPr/>
          <p:nvPr/>
        </p:nvGrpSpPr>
        <p:grpSpPr>
          <a:xfrm>
            <a:off x="3352800" y="457200"/>
            <a:ext cx="2438399" cy="1454150"/>
            <a:chOff x="3352800" y="457200"/>
            <a:chExt cx="2438399" cy="1454150"/>
          </a:xfrm>
        </p:grpSpPr>
        <p:grpSp>
          <p:nvGrpSpPr>
            <p:cNvPr id="200" name="Google Shape;200;p17"/>
            <p:cNvGrpSpPr/>
            <p:nvPr/>
          </p:nvGrpSpPr>
          <p:grpSpPr>
            <a:xfrm>
              <a:off x="3352800" y="457200"/>
              <a:ext cx="2438399" cy="1371599"/>
              <a:chOff x="3790950" y="838200"/>
              <a:chExt cx="2438399" cy="1371599"/>
            </a:xfrm>
          </p:grpSpPr>
          <p:grpSp>
            <p:nvGrpSpPr>
              <p:cNvPr id="201" name="Google Shape;201;p17"/>
              <p:cNvGrpSpPr/>
              <p:nvPr/>
            </p:nvGrpSpPr>
            <p:grpSpPr>
              <a:xfrm>
                <a:off x="3790950" y="1776412"/>
                <a:ext cx="2000250" cy="433387"/>
                <a:chOff x="3657600" y="990600"/>
                <a:chExt cx="2000250" cy="433387"/>
              </a:xfrm>
            </p:grpSpPr>
            <p:pic>
              <p:nvPicPr>
                <p:cNvPr id="202" name="Google Shape;202;p17" descr="prtorico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5334000" y="1295400"/>
                  <a:ext cx="323850" cy="12858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3" name="Google Shape;203;p17" descr="cuba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657600" y="990600"/>
                  <a:ext cx="742950" cy="26511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04" name="Google Shape;204;p17"/>
              <p:cNvSpPr txBox="1"/>
              <p:nvPr/>
            </p:nvSpPr>
            <p:spPr>
              <a:xfrm>
                <a:off x="4344987" y="838200"/>
                <a:ext cx="1884362" cy="8620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imes New Roman"/>
                  <a:buNone/>
                </a:pPr>
                <a:endParaRPr sz="1800" b="1" i="0" u="none">
                  <a:solidFill>
                    <a:srgbClr val="99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90000"/>
                  </a:buClr>
                  <a:buSzPts val="3200"/>
                  <a:buFont typeface="Times New Roman"/>
                  <a:buNone/>
                </a:pPr>
                <a:endParaRPr/>
              </a:p>
            </p:txBody>
          </p:sp>
        </p:grpSp>
        <p:pic>
          <p:nvPicPr>
            <p:cNvPr id="205" name="Google Shape;205;p17" descr="dominican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191000" y="1600200"/>
              <a:ext cx="685800" cy="3111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6" name="Google Shape;206;p17"/>
          <p:cNvSpPr txBox="1"/>
          <p:nvPr/>
        </p:nvSpPr>
        <p:spPr>
          <a:xfrm>
            <a:off x="6093550" y="5163100"/>
            <a:ext cx="26790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200"/>
              <a:buFont typeface="Times New Roman"/>
              <a:buNone/>
            </a:pPr>
            <a:r>
              <a:rPr lang="en-US" sz="3200" b="1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Sudamérica</a:t>
            </a:r>
            <a:endParaRPr/>
          </a:p>
        </p:txBody>
      </p:sp>
      <p:sp>
        <p:nvSpPr>
          <p:cNvPr id="207" name="Google Shape;207;p17"/>
          <p:cNvSpPr txBox="1"/>
          <p:nvPr/>
        </p:nvSpPr>
        <p:spPr>
          <a:xfrm>
            <a:off x="1061700" y="3860575"/>
            <a:ext cx="2908800" cy="21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200"/>
              <a:buFont typeface="Times New Roman"/>
              <a:buNone/>
            </a:pPr>
            <a:r>
              <a:rPr lang="en-US" sz="3200" b="1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Norteamérica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200"/>
              <a:buFont typeface="Times New Roman"/>
              <a:buNone/>
            </a:pPr>
            <a:r>
              <a:rPr lang="en-US" sz="3200" b="1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 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200"/>
              <a:buFont typeface="Times New Roman"/>
              <a:buNone/>
            </a:pPr>
            <a:r>
              <a:rPr lang="en-US" sz="3200" b="1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Centroamérica</a:t>
            </a:r>
            <a:endParaRPr/>
          </a:p>
        </p:txBody>
      </p:sp>
      <p:sp>
        <p:nvSpPr>
          <p:cNvPr id="208" name="Google Shape;208;p17"/>
          <p:cNvSpPr txBox="1"/>
          <p:nvPr/>
        </p:nvSpPr>
        <p:spPr>
          <a:xfrm>
            <a:off x="3222050" y="551075"/>
            <a:ext cx="23697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200"/>
              <a:buFont typeface="Times New Roman"/>
              <a:buNone/>
            </a:pPr>
            <a:r>
              <a:rPr lang="en-US" sz="3200" b="1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Caribe</a:t>
            </a:r>
            <a:endParaRPr/>
          </a:p>
        </p:txBody>
      </p:sp>
      <p:sp>
        <p:nvSpPr>
          <p:cNvPr id="209" name="Google Shape;209;p17"/>
          <p:cNvSpPr txBox="1"/>
          <p:nvPr/>
        </p:nvSpPr>
        <p:spPr>
          <a:xfrm>
            <a:off x="6559825" y="2280100"/>
            <a:ext cx="2369700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200"/>
              <a:buFont typeface="Times New Roman"/>
              <a:buNone/>
            </a:pPr>
            <a:r>
              <a:rPr lang="en-US" sz="1800" b="1">
                <a:latin typeface="Times New Roman"/>
                <a:ea typeface="Times New Roman"/>
                <a:cs typeface="Times New Roman"/>
                <a:sym typeface="Times New Roman"/>
              </a:rPr>
              <a:t>España</a:t>
            </a:r>
            <a:endParaRPr sz="1800"/>
          </a:p>
        </p:txBody>
      </p:sp>
      <p:sp>
        <p:nvSpPr>
          <p:cNvPr id="210" name="Google Shape;210;p17"/>
          <p:cNvSpPr txBox="1"/>
          <p:nvPr/>
        </p:nvSpPr>
        <p:spPr>
          <a:xfrm>
            <a:off x="7015300" y="315650"/>
            <a:ext cx="1652700" cy="2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Europa</a:t>
            </a:r>
            <a:endParaRPr sz="30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"/>
          <p:cNvSpPr/>
          <p:nvPr/>
        </p:nvSpPr>
        <p:spPr>
          <a:xfrm>
            <a:off x="5033962" y="3344862"/>
            <a:ext cx="1027112" cy="903287"/>
          </a:xfrm>
          <a:custGeom>
            <a:avLst/>
            <a:gdLst/>
            <a:ahLst/>
            <a:cxnLst/>
            <a:rect l="l" t="t" r="r" b="b"/>
            <a:pathLst>
              <a:path w="1294" h="1137" extrusionOk="0">
                <a:moveTo>
                  <a:pt x="1040" y="14"/>
                </a:moveTo>
                <a:lnTo>
                  <a:pt x="850" y="0"/>
                </a:lnTo>
                <a:lnTo>
                  <a:pt x="730" y="76"/>
                </a:lnTo>
                <a:lnTo>
                  <a:pt x="531" y="45"/>
                </a:lnTo>
                <a:lnTo>
                  <a:pt x="502" y="161"/>
                </a:lnTo>
                <a:lnTo>
                  <a:pt x="373" y="236"/>
                </a:lnTo>
                <a:lnTo>
                  <a:pt x="430" y="395"/>
                </a:lnTo>
                <a:lnTo>
                  <a:pt x="432" y="521"/>
                </a:lnTo>
                <a:lnTo>
                  <a:pt x="252" y="566"/>
                </a:lnTo>
                <a:lnTo>
                  <a:pt x="102" y="615"/>
                </a:lnTo>
                <a:lnTo>
                  <a:pt x="21" y="783"/>
                </a:lnTo>
                <a:lnTo>
                  <a:pt x="0" y="882"/>
                </a:lnTo>
                <a:lnTo>
                  <a:pt x="123" y="943"/>
                </a:lnTo>
                <a:lnTo>
                  <a:pt x="380" y="1078"/>
                </a:lnTo>
                <a:lnTo>
                  <a:pt x="561" y="1078"/>
                </a:lnTo>
                <a:lnTo>
                  <a:pt x="684" y="1017"/>
                </a:lnTo>
                <a:lnTo>
                  <a:pt x="767" y="1137"/>
                </a:lnTo>
                <a:lnTo>
                  <a:pt x="892" y="998"/>
                </a:lnTo>
                <a:lnTo>
                  <a:pt x="907" y="964"/>
                </a:lnTo>
                <a:lnTo>
                  <a:pt x="1294" y="547"/>
                </a:lnTo>
                <a:lnTo>
                  <a:pt x="1079" y="593"/>
                </a:lnTo>
                <a:lnTo>
                  <a:pt x="1066" y="532"/>
                </a:lnTo>
                <a:lnTo>
                  <a:pt x="959" y="610"/>
                </a:lnTo>
                <a:lnTo>
                  <a:pt x="935" y="578"/>
                </a:lnTo>
                <a:lnTo>
                  <a:pt x="888" y="551"/>
                </a:lnTo>
                <a:lnTo>
                  <a:pt x="919" y="134"/>
                </a:lnTo>
                <a:lnTo>
                  <a:pt x="1003" y="97"/>
                </a:lnTo>
                <a:lnTo>
                  <a:pt x="1040" y="14"/>
                </a:lnTo>
                <a:close/>
              </a:path>
            </a:pathLst>
          </a:custGeom>
          <a:solidFill>
            <a:srgbClr val="3F7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18"/>
          <p:cNvSpPr/>
          <p:nvPr/>
        </p:nvSpPr>
        <p:spPr>
          <a:xfrm>
            <a:off x="5738812" y="3354387"/>
            <a:ext cx="177800" cy="455612"/>
          </a:xfrm>
          <a:custGeom>
            <a:avLst/>
            <a:gdLst/>
            <a:ahLst/>
            <a:cxnLst/>
            <a:rect l="l" t="t" r="r" b="b"/>
            <a:pathLst>
              <a:path w="224" h="575" extrusionOk="0">
                <a:moveTo>
                  <a:pt x="23" y="123"/>
                </a:moveTo>
                <a:lnTo>
                  <a:pt x="0" y="542"/>
                </a:lnTo>
                <a:lnTo>
                  <a:pt x="47" y="575"/>
                </a:lnTo>
                <a:lnTo>
                  <a:pt x="102" y="459"/>
                </a:lnTo>
                <a:lnTo>
                  <a:pt x="206" y="382"/>
                </a:lnTo>
                <a:lnTo>
                  <a:pt x="224" y="73"/>
                </a:lnTo>
                <a:lnTo>
                  <a:pt x="184" y="63"/>
                </a:lnTo>
                <a:lnTo>
                  <a:pt x="152" y="0"/>
                </a:lnTo>
                <a:lnTo>
                  <a:pt x="108" y="76"/>
                </a:lnTo>
                <a:lnTo>
                  <a:pt x="23" y="123"/>
                </a:lnTo>
                <a:close/>
              </a:path>
            </a:pathLst>
          </a:custGeom>
          <a:solidFill>
            <a:srgbClr val="5FD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18"/>
          <p:cNvSpPr/>
          <p:nvPr/>
        </p:nvSpPr>
        <p:spPr>
          <a:xfrm>
            <a:off x="5727700" y="3656012"/>
            <a:ext cx="1233487" cy="654050"/>
          </a:xfrm>
          <a:custGeom>
            <a:avLst/>
            <a:gdLst/>
            <a:ahLst/>
            <a:cxnLst/>
            <a:rect l="l" t="t" r="r" b="b"/>
            <a:pathLst>
              <a:path w="1554" h="824" extrusionOk="0">
                <a:moveTo>
                  <a:pt x="420" y="146"/>
                </a:moveTo>
                <a:lnTo>
                  <a:pt x="592" y="67"/>
                </a:lnTo>
                <a:lnTo>
                  <a:pt x="791" y="67"/>
                </a:lnTo>
                <a:lnTo>
                  <a:pt x="1011" y="33"/>
                </a:lnTo>
                <a:lnTo>
                  <a:pt x="1070" y="64"/>
                </a:lnTo>
                <a:lnTo>
                  <a:pt x="1112" y="0"/>
                </a:lnTo>
                <a:lnTo>
                  <a:pt x="1254" y="12"/>
                </a:lnTo>
                <a:lnTo>
                  <a:pt x="1269" y="94"/>
                </a:lnTo>
                <a:lnTo>
                  <a:pt x="1330" y="79"/>
                </a:lnTo>
                <a:lnTo>
                  <a:pt x="1375" y="12"/>
                </a:lnTo>
                <a:lnTo>
                  <a:pt x="1476" y="52"/>
                </a:lnTo>
                <a:lnTo>
                  <a:pt x="1554" y="153"/>
                </a:lnTo>
                <a:lnTo>
                  <a:pt x="1513" y="294"/>
                </a:lnTo>
                <a:lnTo>
                  <a:pt x="1496" y="441"/>
                </a:lnTo>
                <a:lnTo>
                  <a:pt x="1421" y="474"/>
                </a:lnTo>
                <a:lnTo>
                  <a:pt x="1284" y="517"/>
                </a:lnTo>
                <a:lnTo>
                  <a:pt x="1133" y="474"/>
                </a:lnTo>
                <a:lnTo>
                  <a:pt x="1048" y="533"/>
                </a:lnTo>
                <a:lnTo>
                  <a:pt x="1011" y="637"/>
                </a:lnTo>
                <a:lnTo>
                  <a:pt x="872" y="625"/>
                </a:lnTo>
                <a:lnTo>
                  <a:pt x="692" y="684"/>
                </a:lnTo>
                <a:lnTo>
                  <a:pt x="646" y="806"/>
                </a:lnTo>
                <a:lnTo>
                  <a:pt x="489" y="824"/>
                </a:lnTo>
                <a:lnTo>
                  <a:pt x="457" y="686"/>
                </a:lnTo>
                <a:lnTo>
                  <a:pt x="321" y="572"/>
                </a:lnTo>
                <a:lnTo>
                  <a:pt x="144" y="566"/>
                </a:lnTo>
                <a:lnTo>
                  <a:pt x="46" y="582"/>
                </a:lnTo>
                <a:lnTo>
                  <a:pt x="0" y="598"/>
                </a:lnTo>
                <a:lnTo>
                  <a:pt x="420" y="146"/>
                </a:lnTo>
                <a:close/>
              </a:path>
            </a:pathLst>
          </a:cu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18"/>
          <p:cNvSpPr/>
          <p:nvPr/>
        </p:nvSpPr>
        <p:spPr>
          <a:xfrm>
            <a:off x="6107112" y="4002087"/>
            <a:ext cx="808037" cy="608012"/>
          </a:xfrm>
          <a:custGeom>
            <a:avLst/>
            <a:gdLst/>
            <a:ahLst/>
            <a:cxnLst/>
            <a:rect l="l" t="t" r="r" b="b"/>
            <a:pathLst>
              <a:path w="1018" h="767" extrusionOk="0">
                <a:moveTo>
                  <a:pt x="9" y="382"/>
                </a:moveTo>
                <a:lnTo>
                  <a:pt x="163" y="367"/>
                </a:lnTo>
                <a:lnTo>
                  <a:pt x="214" y="251"/>
                </a:lnTo>
                <a:lnTo>
                  <a:pt x="396" y="190"/>
                </a:lnTo>
                <a:lnTo>
                  <a:pt x="533" y="208"/>
                </a:lnTo>
                <a:lnTo>
                  <a:pt x="563" y="100"/>
                </a:lnTo>
                <a:lnTo>
                  <a:pt x="655" y="39"/>
                </a:lnTo>
                <a:lnTo>
                  <a:pt x="806" y="85"/>
                </a:lnTo>
                <a:lnTo>
                  <a:pt x="1018" y="0"/>
                </a:lnTo>
                <a:lnTo>
                  <a:pt x="1018" y="116"/>
                </a:lnTo>
                <a:lnTo>
                  <a:pt x="912" y="116"/>
                </a:lnTo>
                <a:lnTo>
                  <a:pt x="959" y="251"/>
                </a:lnTo>
                <a:lnTo>
                  <a:pt x="926" y="435"/>
                </a:lnTo>
                <a:lnTo>
                  <a:pt x="943" y="525"/>
                </a:lnTo>
                <a:lnTo>
                  <a:pt x="867" y="572"/>
                </a:lnTo>
                <a:lnTo>
                  <a:pt x="943" y="710"/>
                </a:lnTo>
                <a:lnTo>
                  <a:pt x="857" y="751"/>
                </a:lnTo>
                <a:lnTo>
                  <a:pt x="796" y="747"/>
                </a:lnTo>
                <a:lnTo>
                  <a:pt x="714" y="747"/>
                </a:lnTo>
                <a:lnTo>
                  <a:pt x="612" y="767"/>
                </a:lnTo>
                <a:lnTo>
                  <a:pt x="496" y="736"/>
                </a:lnTo>
                <a:lnTo>
                  <a:pt x="419" y="692"/>
                </a:lnTo>
                <a:lnTo>
                  <a:pt x="334" y="723"/>
                </a:lnTo>
                <a:lnTo>
                  <a:pt x="214" y="638"/>
                </a:lnTo>
                <a:lnTo>
                  <a:pt x="109" y="563"/>
                </a:lnTo>
                <a:lnTo>
                  <a:pt x="46" y="465"/>
                </a:lnTo>
                <a:lnTo>
                  <a:pt x="0" y="435"/>
                </a:lnTo>
                <a:lnTo>
                  <a:pt x="9" y="382"/>
                </a:lnTo>
                <a:close/>
              </a:path>
            </a:pathLst>
          </a:custGeom>
          <a:solidFill>
            <a:srgbClr val="7F3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18"/>
          <p:cNvSpPr/>
          <p:nvPr/>
        </p:nvSpPr>
        <p:spPr>
          <a:xfrm>
            <a:off x="6370637" y="4543425"/>
            <a:ext cx="712787" cy="527050"/>
          </a:xfrm>
          <a:custGeom>
            <a:avLst/>
            <a:gdLst/>
            <a:ahLst/>
            <a:cxnLst/>
            <a:rect l="l" t="t" r="r" b="b"/>
            <a:pathLst>
              <a:path w="900" h="663" extrusionOk="0">
                <a:moveTo>
                  <a:pt x="165" y="44"/>
                </a:moveTo>
                <a:lnTo>
                  <a:pt x="285" y="83"/>
                </a:lnTo>
                <a:lnTo>
                  <a:pt x="392" y="55"/>
                </a:lnTo>
                <a:lnTo>
                  <a:pt x="521" y="61"/>
                </a:lnTo>
                <a:lnTo>
                  <a:pt x="612" y="27"/>
                </a:lnTo>
                <a:lnTo>
                  <a:pt x="732" y="193"/>
                </a:lnTo>
                <a:lnTo>
                  <a:pt x="885" y="300"/>
                </a:lnTo>
                <a:lnTo>
                  <a:pt x="900" y="543"/>
                </a:lnTo>
                <a:lnTo>
                  <a:pt x="808" y="663"/>
                </a:lnTo>
                <a:lnTo>
                  <a:pt x="732" y="497"/>
                </a:lnTo>
                <a:lnTo>
                  <a:pt x="704" y="588"/>
                </a:lnTo>
                <a:lnTo>
                  <a:pt x="641" y="604"/>
                </a:lnTo>
                <a:lnTo>
                  <a:pt x="566" y="436"/>
                </a:lnTo>
                <a:lnTo>
                  <a:pt x="399" y="346"/>
                </a:lnTo>
                <a:lnTo>
                  <a:pt x="248" y="224"/>
                </a:lnTo>
                <a:lnTo>
                  <a:pt x="217" y="300"/>
                </a:lnTo>
                <a:lnTo>
                  <a:pt x="307" y="377"/>
                </a:lnTo>
                <a:lnTo>
                  <a:pt x="261" y="436"/>
                </a:lnTo>
                <a:lnTo>
                  <a:pt x="36" y="285"/>
                </a:lnTo>
                <a:lnTo>
                  <a:pt x="0" y="31"/>
                </a:lnTo>
                <a:lnTo>
                  <a:pt x="88" y="0"/>
                </a:lnTo>
                <a:lnTo>
                  <a:pt x="165" y="44"/>
                </a:lnTo>
                <a:close/>
              </a:path>
            </a:pathLst>
          </a:custGeom>
          <a:solidFill>
            <a:srgbClr val="BF3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18"/>
          <p:cNvSpPr/>
          <p:nvPr/>
        </p:nvSpPr>
        <p:spPr>
          <a:xfrm>
            <a:off x="7069137" y="4702175"/>
            <a:ext cx="996950" cy="452437"/>
          </a:xfrm>
          <a:custGeom>
            <a:avLst/>
            <a:gdLst/>
            <a:ahLst/>
            <a:cxnLst/>
            <a:rect l="l" t="t" r="r" b="b"/>
            <a:pathLst>
              <a:path w="1258" h="570" extrusionOk="0">
                <a:moveTo>
                  <a:pt x="0" y="97"/>
                </a:moveTo>
                <a:lnTo>
                  <a:pt x="173" y="281"/>
                </a:lnTo>
                <a:lnTo>
                  <a:pt x="202" y="129"/>
                </a:lnTo>
                <a:lnTo>
                  <a:pt x="325" y="253"/>
                </a:lnTo>
                <a:lnTo>
                  <a:pt x="462" y="236"/>
                </a:lnTo>
                <a:lnTo>
                  <a:pt x="704" y="24"/>
                </a:lnTo>
                <a:lnTo>
                  <a:pt x="879" y="0"/>
                </a:lnTo>
                <a:lnTo>
                  <a:pt x="1048" y="19"/>
                </a:lnTo>
                <a:lnTo>
                  <a:pt x="1175" y="88"/>
                </a:lnTo>
                <a:lnTo>
                  <a:pt x="1258" y="208"/>
                </a:lnTo>
                <a:lnTo>
                  <a:pt x="1221" y="238"/>
                </a:lnTo>
                <a:lnTo>
                  <a:pt x="1206" y="345"/>
                </a:lnTo>
                <a:lnTo>
                  <a:pt x="1048" y="411"/>
                </a:lnTo>
                <a:lnTo>
                  <a:pt x="1008" y="345"/>
                </a:lnTo>
                <a:lnTo>
                  <a:pt x="1017" y="263"/>
                </a:lnTo>
                <a:lnTo>
                  <a:pt x="995" y="155"/>
                </a:lnTo>
                <a:lnTo>
                  <a:pt x="870" y="112"/>
                </a:lnTo>
                <a:lnTo>
                  <a:pt x="766" y="160"/>
                </a:lnTo>
                <a:lnTo>
                  <a:pt x="713" y="254"/>
                </a:lnTo>
                <a:lnTo>
                  <a:pt x="584" y="310"/>
                </a:lnTo>
                <a:lnTo>
                  <a:pt x="553" y="343"/>
                </a:lnTo>
                <a:lnTo>
                  <a:pt x="674" y="509"/>
                </a:lnTo>
                <a:lnTo>
                  <a:pt x="569" y="570"/>
                </a:lnTo>
                <a:lnTo>
                  <a:pt x="523" y="487"/>
                </a:lnTo>
                <a:lnTo>
                  <a:pt x="469" y="509"/>
                </a:lnTo>
                <a:lnTo>
                  <a:pt x="432" y="419"/>
                </a:lnTo>
                <a:lnTo>
                  <a:pt x="333" y="441"/>
                </a:lnTo>
                <a:lnTo>
                  <a:pt x="256" y="383"/>
                </a:lnTo>
                <a:lnTo>
                  <a:pt x="110" y="356"/>
                </a:lnTo>
                <a:lnTo>
                  <a:pt x="5" y="388"/>
                </a:lnTo>
                <a:lnTo>
                  <a:pt x="11" y="330"/>
                </a:lnTo>
                <a:lnTo>
                  <a:pt x="0" y="97"/>
                </a:lnTo>
                <a:close/>
              </a:path>
            </a:pathLst>
          </a:custGeom>
          <a:solidFill>
            <a:srgbClr val="3F5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18"/>
          <p:cNvSpPr/>
          <p:nvPr/>
        </p:nvSpPr>
        <p:spPr>
          <a:xfrm>
            <a:off x="5643562" y="4100512"/>
            <a:ext cx="477837" cy="258762"/>
          </a:xfrm>
          <a:custGeom>
            <a:avLst/>
            <a:gdLst/>
            <a:ahLst/>
            <a:cxnLst/>
            <a:rect l="l" t="t" r="r" b="b"/>
            <a:pathLst>
              <a:path w="603" h="326" extrusionOk="0">
                <a:moveTo>
                  <a:pt x="0" y="179"/>
                </a:moveTo>
                <a:lnTo>
                  <a:pt x="144" y="21"/>
                </a:lnTo>
                <a:lnTo>
                  <a:pt x="245" y="0"/>
                </a:lnTo>
                <a:lnTo>
                  <a:pt x="428" y="6"/>
                </a:lnTo>
                <a:lnTo>
                  <a:pt x="570" y="126"/>
                </a:lnTo>
                <a:lnTo>
                  <a:pt x="603" y="264"/>
                </a:lnTo>
                <a:lnTo>
                  <a:pt x="389" y="326"/>
                </a:lnTo>
                <a:lnTo>
                  <a:pt x="0" y="179"/>
                </a:lnTo>
                <a:close/>
              </a:path>
            </a:pathLst>
          </a:custGeom>
          <a:solidFill>
            <a:srgbClr val="008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18"/>
          <p:cNvSpPr/>
          <p:nvPr/>
        </p:nvSpPr>
        <p:spPr>
          <a:xfrm>
            <a:off x="1154112" y="685800"/>
            <a:ext cx="4733925" cy="3351212"/>
          </a:xfrm>
          <a:custGeom>
            <a:avLst/>
            <a:gdLst/>
            <a:ahLst/>
            <a:cxnLst/>
            <a:rect l="l" t="t" r="r" b="b"/>
            <a:pathLst>
              <a:path w="2982" h="2111" extrusionOk="0">
                <a:moveTo>
                  <a:pt x="0" y="0"/>
                </a:moveTo>
                <a:lnTo>
                  <a:pt x="79" y="108"/>
                </a:lnTo>
                <a:lnTo>
                  <a:pt x="62" y="159"/>
                </a:lnTo>
                <a:lnTo>
                  <a:pt x="73" y="402"/>
                </a:lnTo>
                <a:lnTo>
                  <a:pt x="156" y="454"/>
                </a:lnTo>
                <a:lnTo>
                  <a:pt x="238" y="573"/>
                </a:lnTo>
                <a:lnTo>
                  <a:pt x="199" y="659"/>
                </a:lnTo>
                <a:lnTo>
                  <a:pt x="146" y="670"/>
                </a:lnTo>
                <a:lnTo>
                  <a:pt x="246" y="796"/>
                </a:lnTo>
                <a:lnTo>
                  <a:pt x="305" y="797"/>
                </a:lnTo>
                <a:lnTo>
                  <a:pt x="395" y="918"/>
                </a:lnTo>
                <a:lnTo>
                  <a:pt x="369" y="1043"/>
                </a:lnTo>
                <a:lnTo>
                  <a:pt x="497" y="1102"/>
                </a:lnTo>
                <a:lnTo>
                  <a:pt x="636" y="1240"/>
                </a:lnTo>
                <a:lnTo>
                  <a:pt x="638" y="1156"/>
                </a:lnTo>
                <a:lnTo>
                  <a:pt x="558" y="1064"/>
                </a:lnTo>
                <a:lnTo>
                  <a:pt x="558" y="953"/>
                </a:lnTo>
                <a:lnTo>
                  <a:pt x="447" y="892"/>
                </a:lnTo>
                <a:lnTo>
                  <a:pt x="447" y="730"/>
                </a:lnTo>
                <a:lnTo>
                  <a:pt x="355" y="678"/>
                </a:lnTo>
                <a:lnTo>
                  <a:pt x="355" y="592"/>
                </a:lnTo>
                <a:lnTo>
                  <a:pt x="306" y="579"/>
                </a:lnTo>
                <a:lnTo>
                  <a:pt x="307" y="495"/>
                </a:lnTo>
                <a:lnTo>
                  <a:pt x="246" y="403"/>
                </a:lnTo>
                <a:lnTo>
                  <a:pt x="271" y="351"/>
                </a:lnTo>
                <a:lnTo>
                  <a:pt x="235" y="324"/>
                </a:lnTo>
                <a:lnTo>
                  <a:pt x="255" y="209"/>
                </a:lnTo>
                <a:lnTo>
                  <a:pt x="238" y="169"/>
                </a:lnTo>
                <a:lnTo>
                  <a:pt x="294" y="234"/>
                </a:lnTo>
                <a:lnTo>
                  <a:pt x="373" y="283"/>
                </a:lnTo>
                <a:lnTo>
                  <a:pt x="428" y="450"/>
                </a:lnTo>
                <a:lnTo>
                  <a:pt x="432" y="499"/>
                </a:lnTo>
                <a:lnTo>
                  <a:pt x="534" y="683"/>
                </a:lnTo>
                <a:lnTo>
                  <a:pt x="562" y="675"/>
                </a:lnTo>
                <a:lnTo>
                  <a:pt x="577" y="678"/>
                </a:lnTo>
                <a:lnTo>
                  <a:pt x="599" y="786"/>
                </a:lnTo>
                <a:lnTo>
                  <a:pt x="638" y="783"/>
                </a:lnTo>
                <a:lnTo>
                  <a:pt x="679" y="828"/>
                </a:lnTo>
                <a:lnTo>
                  <a:pt x="712" y="872"/>
                </a:lnTo>
                <a:lnTo>
                  <a:pt x="673" y="926"/>
                </a:lnTo>
                <a:lnTo>
                  <a:pt x="718" y="986"/>
                </a:lnTo>
                <a:lnTo>
                  <a:pt x="743" y="972"/>
                </a:lnTo>
                <a:lnTo>
                  <a:pt x="805" y="1002"/>
                </a:lnTo>
                <a:lnTo>
                  <a:pt x="804" y="1037"/>
                </a:lnTo>
                <a:lnTo>
                  <a:pt x="877" y="1103"/>
                </a:lnTo>
                <a:lnTo>
                  <a:pt x="968" y="1238"/>
                </a:lnTo>
                <a:lnTo>
                  <a:pt x="1049" y="1275"/>
                </a:lnTo>
                <a:lnTo>
                  <a:pt x="1065" y="1366"/>
                </a:lnTo>
                <a:lnTo>
                  <a:pt x="1110" y="1425"/>
                </a:lnTo>
                <a:lnTo>
                  <a:pt x="1089" y="1439"/>
                </a:lnTo>
                <a:lnTo>
                  <a:pt x="1057" y="1473"/>
                </a:lnTo>
                <a:lnTo>
                  <a:pt x="1106" y="1530"/>
                </a:lnTo>
                <a:lnTo>
                  <a:pt x="1072" y="1555"/>
                </a:lnTo>
                <a:lnTo>
                  <a:pt x="1073" y="1634"/>
                </a:lnTo>
                <a:lnTo>
                  <a:pt x="1171" y="1645"/>
                </a:lnTo>
                <a:lnTo>
                  <a:pt x="1168" y="1698"/>
                </a:lnTo>
                <a:lnTo>
                  <a:pt x="1211" y="1698"/>
                </a:lnTo>
                <a:lnTo>
                  <a:pt x="1248" y="1701"/>
                </a:lnTo>
                <a:lnTo>
                  <a:pt x="1246" y="1770"/>
                </a:lnTo>
                <a:lnTo>
                  <a:pt x="1393" y="1771"/>
                </a:lnTo>
                <a:lnTo>
                  <a:pt x="1469" y="1877"/>
                </a:lnTo>
                <a:lnTo>
                  <a:pt x="1683" y="1942"/>
                </a:lnTo>
                <a:lnTo>
                  <a:pt x="1859" y="1979"/>
                </a:lnTo>
                <a:lnTo>
                  <a:pt x="1930" y="2028"/>
                </a:lnTo>
                <a:lnTo>
                  <a:pt x="2008" y="2034"/>
                </a:lnTo>
                <a:lnTo>
                  <a:pt x="2066" y="2039"/>
                </a:lnTo>
                <a:lnTo>
                  <a:pt x="2159" y="2010"/>
                </a:lnTo>
                <a:lnTo>
                  <a:pt x="2215" y="1962"/>
                </a:lnTo>
                <a:lnTo>
                  <a:pt x="2333" y="1962"/>
                </a:lnTo>
                <a:lnTo>
                  <a:pt x="2393" y="2054"/>
                </a:lnTo>
                <a:lnTo>
                  <a:pt x="2478" y="2111"/>
                </a:lnTo>
                <a:lnTo>
                  <a:pt x="2548" y="2038"/>
                </a:lnTo>
                <a:lnTo>
                  <a:pt x="2508" y="2018"/>
                </a:lnTo>
                <a:lnTo>
                  <a:pt x="2538" y="1956"/>
                </a:lnTo>
                <a:lnTo>
                  <a:pt x="2648" y="1956"/>
                </a:lnTo>
                <a:lnTo>
                  <a:pt x="2659" y="1930"/>
                </a:lnTo>
                <a:lnTo>
                  <a:pt x="2670" y="1902"/>
                </a:lnTo>
                <a:lnTo>
                  <a:pt x="2648" y="1862"/>
                </a:lnTo>
                <a:lnTo>
                  <a:pt x="2576" y="1815"/>
                </a:lnTo>
                <a:lnTo>
                  <a:pt x="2614" y="1806"/>
                </a:lnTo>
                <a:lnTo>
                  <a:pt x="2613" y="1751"/>
                </a:lnTo>
                <a:lnTo>
                  <a:pt x="2790" y="1737"/>
                </a:lnTo>
                <a:lnTo>
                  <a:pt x="2891" y="1619"/>
                </a:lnTo>
                <a:lnTo>
                  <a:pt x="2914" y="1675"/>
                </a:lnTo>
                <a:lnTo>
                  <a:pt x="2944" y="1607"/>
                </a:lnTo>
                <a:lnTo>
                  <a:pt x="2912" y="1558"/>
                </a:lnTo>
                <a:lnTo>
                  <a:pt x="2921" y="1467"/>
                </a:lnTo>
                <a:lnTo>
                  <a:pt x="2982" y="1379"/>
                </a:lnTo>
                <a:lnTo>
                  <a:pt x="2959" y="1329"/>
                </a:lnTo>
                <a:lnTo>
                  <a:pt x="2932" y="1354"/>
                </a:lnTo>
                <a:lnTo>
                  <a:pt x="2843" y="1353"/>
                </a:lnTo>
                <a:lnTo>
                  <a:pt x="2824" y="1376"/>
                </a:lnTo>
                <a:lnTo>
                  <a:pt x="2708" y="1376"/>
                </a:lnTo>
                <a:lnTo>
                  <a:pt x="2656" y="1407"/>
                </a:lnTo>
                <a:lnTo>
                  <a:pt x="2629" y="1591"/>
                </a:lnTo>
                <a:lnTo>
                  <a:pt x="2569" y="1619"/>
                </a:lnTo>
                <a:lnTo>
                  <a:pt x="2577" y="1666"/>
                </a:lnTo>
                <a:lnTo>
                  <a:pt x="2534" y="1696"/>
                </a:lnTo>
                <a:lnTo>
                  <a:pt x="2482" y="1673"/>
                </a:lnTo>
                <a:lnTo>
                  <a:pt x="2428" y="1692"/>
                </a:lnTo>
                <a:lnTo>
                  <a:pt x="2394" y="1712"/>
                </a:lnTo>
                <a:lnTo>
                  <a:pt x="2254" y="1774"/>
                </a:lnTo>
                <a:lnTo>
                  <a:pt x="2215" y="1721"/>
                </a:lnTo>
                <a:lnTo>
                  <a:pt x="2164" y="1748"/>
                </a:lnTo>
                <a:lnTo>
                  <a:pt x="2156" y="1707"/>
                </a:lnTo>
                <a:lnTo>
                  <a:pt x="2028" y="1644"/>
                </a:lnTo>
                <a:lnTo>
                  <a:pt x="2017" y="1572"/>
                </a:lnTo>
                <a:lnTo>
                  <a:pt x="1919" y="1486"/>
                </a:lnTo>
                <a:lnTo>
                  <a:pt x="1853" y="1309"/>
                </a:lnTo>
                <a:lnTo>
                  <a:pt x="1877" y="1281"/>
                </a:lnTo>
                <a:lnTo>
                  <a:pt x="1866" y="1024"/>
                </a:lnTo>
                <a:lnTo>
                  <a:pt x="1932" y="970"/>
                </a:lnTo>
                <a:lnTo>
                  <a:pt x="1932" y="928"/>
                </a:lnTo>
                <a:lnTo>
                  <a:pt x="1723" y="904"/>
                </a:lnTo>
                <a:lnTo>
                  <a:pt x="1705" y="794"/>
                </a:lnTo>
                <a:lnTo>
                  <a:pt x="1591" y="674"/>
                </a:lnTo>
                <a:lnTo>
                  <a:pt x="1549" y="557"/>
                </a:lnTo>
                <a:lnTo>
                  <a:pt x="1393" y="528"/>
                </a:lnTo>
                <a:lnTo>
                  <a:pt x="1309" y="615"/>
                </a:lnTo>
                <a:lnTo>
                  <a:pt x="1226" y="595"/>
                </a:lnTo>
                <a:lnTo>
                  <a:pt x="1182" y="445"/>
                </a:lnTo>
                <a:lnTo>
                  <a:pt x="1116" y="425"/>
                </a:lnTo>
                <a:lnTo>
                  <a:pt x="1007" y="304"/>
                </a:lnTo>
                <a:lnTo>
                  <a:pt x="867" y="303"/>
                </a:lnTo>
                <a:lnTo>
                  <a:pt x="870" y="344"/>
                </a:lnTo>
                <a:lnTo>
                  <a:pt x="578" y="325"/>
                </a:lnTo>
                <a:lnTo>
                  <a:pt x="291" y="146"/>
                </a:lnTo>
                <a:lnTo>
                  <a:pt x="201" y="24"/>
                </a:lnTo>
                <a:lnTo>
                  <a:pt x="0" y="0"/>
                </a:lnTo>
                <a:close/>
              </a:path>
            </a:pathLst>
          </a:custGeom>
          <a:solidFill>
            <a:srgbClr val="0080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18"/>
          <p:cNvSpPr txBox="1"/>
          <p:nvPr/>
        </p:nvSpPr>
        <p:spPr>
          <a:xfrm>
            <a:off x="4594225" y="482600"/>
            <a:ext cx="4359275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200"/>
              <a:buFont typeface="Times New Roman"/>
              <a:buNone/>
            </a:pPr>
            <a:r>
              <a:rPr lang="en-US" sz="3200" b="1" i="1" u="sng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Norteamérica y Centroamérica</a:t>
            </a:r>
            <a:endParaRPr/>
          </a:p>
        </p:txBody>
      </p:sp>
      <p:grpSp>
        <p:nvGrpSpPr>
          <p:cNvPr id="224" name="Google Shape;224;p18"/>
          <p:cNvGrpSpPr/>
          <p:nvPr/>
        </p:nvGrpSpPr>
        <p:grpSpPr>
          <a:xfrm>
            <a:off x="1095375" y="2954337"/>
            <a:ext cx="2409825" cy="457200"/>
            <a:chOff x="1095375" y="3429000"/>
            <a:chExt cx="2409825" cy="457200"/>
          </a:xfrm>
        </p:grpSpPr>
        <p:sp>
          <p:nvSpPr>
            <p:cNvPr id="225" name="Google Shape;225;p18"/>
            <p:cNvSpPr txBox="1"/>
            <p:nvPr/>
          </p:nvSpPr>
          <p:spPr>
            <a:xfrm>
              <a:off x="1095375" y="3429000"/>
              <a:ext cx="1114425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México</a:t>
              </a:r>
              <a:endParaRPr/>
            </a:p>
          </p:txBody>
        </p:sp>
        <p:cxnSp>
          <p:nvCxnSpPr>
            <p:cNvPr id="226" name="Google Shape;226;p18"/>
            <p:cNvCxnSpPr/>
            <p:nvPr/>
          </p:nvCxnSpPr>
          <p:spPr>
            <a:xfrm>
              <a:off x="2209800" y="3657600"/>
              <a:ext cx="129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227" name="Google Shape;227;p18"/>
          <p:cNvGrpSpPr/>
          <p:nvPr/>
        </p:nvGrpSpPr>
        <p:grpSpPr>
          <a:xfrm>
            <a:off x="3276600" y="3944937"/>
            <a:ext cx="2133600" cy="533388"/>
            <a:chOff x="3276600" y="4419600"/>
            <a:chExt cx="2133600" cy="533388"/>
          </a:xfrm>
        </p:grpSpPr>
        <p:sp>
          <p:nvSpPr>
            <p:cNvPr id="228" name="Google Shape;228;p18"/>
            <p:cNvSpPr txBox="1"/>
            <p:nvPr/>
          </p:nvSpPr>
          <p:spPr>
            <a:xfrm>
              <a:off x="3276600" y="4495788"/>
              <a:ext cx="17574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Guatemala</a:t>
              </a:r>
              <a:endParaRPr/>
            </a:p>
          </p:txBody>
        </p:sp>
        <p:cxnSp>
          <p:nvCxnSpPr>
            <p:cNvPr id="229" name="Google Shape;229;p18"/>
            <p:cNvCxnSpPr/>
            <p:nvPr/>
          </p:nvCxnSpPr>
          <p:spPr>
            <a:xfrm rot="10800000" flipH="1">
              <a:off x="4800600" y="4419600"/>
              <a:ext cx="609600" cy="30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230" name="Google Shape;230;p18"/>
          <p:cNvGrpSpPr/>
          <p:nvPr/>
        </p:nvGrpSpPr>
        <p:grpSpPr>
          <a:xfrm>
            <a:off x="3203175" y="4312806"/>
            <a:ext cx="2684846" cy="654070"/>
            <a:chOff x="3276600" y="4648200"/>
            <a:chExt cx="2590800" cy="914400"/>
          </a:xfrm>
        </p:grpSpPr>
        <p:sp>
          <p:nvSpPr>
            <p:cNvPr id="231" name="Google Shape;231;p18"/>
            <p:cNvSpPr txBox="1"/>
            <p:nvPr/>
          </p:nvSpPr>
          <p:spPr>
            <a:xfrm>
              <a:off x="3276600" y="5105400"/>
              <a:ext cx="16129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El Salvador</a:t>
              </a:r>
              <a:endParaRPr/>
            </a:p>
          </p:txBody>
        </p:sp>
        <p:cxnSp>
          <p:nvCxnSpPr>
            <p:cNvPr id="232" name="Google Shape;232;p18"/>
            <p:cNvCxnSpPr/>
            <p:nvPr/>
          </p:nvCxnSpPr>
          <p:spPr>
            <a:xfrm rot="10800000" flipH="1">
              <a:off x="4876800" y="4648200"/>
              <a:ext cx="990600" cy="609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233" name="Google Shape;233;p18"/>
          <p:cNvGrpSpPr/>
          <p:nvPr/>
        </p:nvGrpSpPr>
        <p:grpSpPr>
          <a:xfrm>
            <a:off x="6232525" y="2386012"/>
            <a:ext cx="1370012" cy="1482725"/>
            <a:chOff x="6232525" y="2860675"/>
            <a:chExt cx="1370012" cy="1482725"/>
          </a:xfrm>
        </p:grpSpPr>
        <p:sp>
          <p:nvSpPr>
            <p:cNvPr id="234" name="Google Shape;234;p18"/>
            <p:cNvSpPr txBox="1"/>
            <p:nvPr/>
          </p:nvSpPr>
          <p:spPr>
            <a:xfrm>
              <a:off x="6232525" y="2860675"/>
              <a:ext cx="1370012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Honduras</a:t>
              </a:r>
              <a:endParaRPr/>
            </a:p>
          </p:txBody>
        </p:sp>
        <p:cxnSp>
          <p:nvCxnSpPr>
            <p:cNvPr id="235" name="Google Shape;235;p18"/>
            <p:cNvCxnSpPr/>
            <p:nvPr/>
          </p:nvCxnSpPr>
          <p:spPr>
            <a:xfrm flipH="1">
              <a:off x="6324600" y="3352800"/>
              <a:ext cx="304800" cy="990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236" name="Google Shape;236;p18"/>
          <p:cNvGrpSpPr/>
          <p:nvPr/>
        </p:nvGrpSpPr>
        <p:grpSpPr>
          <a:xfrm>
            <a:off x="6629400" y="3376612"/>
            <a:ext cx="2181225" cy="949325"/>
            <a:chOff x="6629400" y="3851275"/>
            <a:chExt cx="2181225" cy="949325"/>
          </a:xfrm>
        </p:grpSpPr>
        <p:sp>
          <p:nvSpPr>
            <p:cNvPr id="237" name="Google Shape;237;p18"/>
            <p:cNvSpPr txBox="1"/>
            <p:nvPr/>
          </p:nvSpPr>
          <p:spPr>
            <a:xfrm>
              <a:off x="7375525" y="3851275"/>
              <a:ext cx="14351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Nicaragua</a:t>
              </a:r>
              <a:endParaRPr/>
            </a:p>
          </p:txBody>
        </p:sp>
        <p:cxnSp>
          <p:nvCxnSpPr>
            <p:cNvPr id="238" name="Google Shape;238;p18"/>
            <p:cNvCxnSpPr/>
            <p:nvPr/>
          </p:nvCxnSpPr>
          <p:spPr>
            <a:xfrm flipH="1">
              <a:off x="6629400" y="4267200"/>
              <a:ext cx="1219200" cy="533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239" name="Google Shape;239;p18"/>
          <p:cNvGrpSpPr/>
          <p:nvPr/>
        </p:nvGrpSpPr>
        <p:grpSpPr>
          <a:xfrm>
            <a:off x="4691850" y="4724400"/>
            <a:ext cx="2166150" cy="980025"/>
            <a:chOff x="4691850" y="4724400"/>
            <a:chExt cx="2166150" cy="980025"/>
          </a:xfrm>
        </p:grpSpPr>
        <p:sp>
          <p:nvSpPr>
            <p:cNvPr id="240" name="Google Shape;240;p18"/>
            <p:cNvSpPr txBox="1"/>
            <p:nvPr/>
          </p:nvSpPr>
          <p:spPr>
            <a:xfrm>
              <a:off x="4691850" y="5247225"/>
              <a:ext cx="21336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Costa Rica</a:t>
              </a:r>
              <a:endParaRPr/>
            </a:p>
          </p:txBody>
        </p:sp>
        <p:cxnSp>
          <p:nvCxnSpPr>
            <p:cNvPr id="241" name="Google Shape;241;p18"/>
            <p:cNvCxnSpPr/>
            <p:nvPr/>
          </p:nvCxnSpPr>
          <p:spPr>
            <a:xfrm rot="10800000" flipH="1">
              <a:off x="5791200" y="4724400"/>
              <a:ext cx="1066800" cy="609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242" name="Google Shape;242;p18"/>
          <p:cNvGrpSpPr/>
          <p:nvPr/>
        </p:nvGrpSpPr>
        <p:grpSpPr>
          <a:xfrm>
            <a:off x="7299325" y="4876800"/>
            <a:ext cx="1147762" cy="1143000"/>
            <a:chOff x="7299325" y="4876800"/>
            <a:chExt cx="1147762" cy="1143000"/>
          </a:xfrm>
        </p:grpSpPr>
        <p:sp>
          <p:nvSpPr>
            <p:cNvPr id="243" name="Google Shape;243;p18"/>
            <p:cNvSpPr txBox="1"/>
            <p:nvPr/>
          </p:nvSpPr>
          <p:spPr>
            <a:xfrm>
              <a:off x="7299325" y="5562600"/>
              <a:ext cx="1147762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Panamá</a:t>
              </a:r>
              <a:endParaRPr/>
            </a:p>
          </p:txBody>
        </p:sp>
        <p:cxnSp>
          <p:nvCxnSpPr>
            <p:cNvPr id="244" name="Google Shape;244;p18"/>
            <p:cNvCxnSpPr/>
            <p:nvPr/>
          </p:nvCxnSpPr>
          <p:spPr>
            <a:xfrm rot="10800000" flipH="1">
              <a:off x="7696200" y="4876800"/>
              <a:ext cx="228600" cy="76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sp>
        <p:nvSpPr>
          <p:cNvPr id="245" name="Google Shape;245;p18"/>
          <p:cNvSpPr txBox="1"/>
          <p:nvPr/>
        </p:nvSpPr>
        <p:spPr>
          <a:xfrm>
            <a:off x="914400" y="3581400"/>
            <a:ext cx="2819400" cy="323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Times New Roman"/>
              <a:buNone/>
            </a:pPr>
            <a:r>
              <a:rPr lang="en-US" sz="2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Tip to memorize Central America’s Geographical Order: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G: Grey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E: Elephants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H: Have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N: Nice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C: Clean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P: Paws</a:t>
            </a:r>
            <a:endParaRPr/>
          </a:p>
        </p:txBody>
      </p:sp>
      <p:sp>
        <p:nvSpPr>
          <p:cNvPr id="246" name="Google Shape;246;p18"/>
          <p:cNvSpPr/>
          <p:nvPr/>
        </p:nvSpPr>
        <p:spPr>
          <a:xfrm rot="-8520000">
            <a:off x="2466975" y="5326062"/>
            <a:ext cx="1219200" cy="762000"/>
          </a:xfrm>
          <a:prstGeom prst="rightArrow">
            <a:avLst>
              <a:gd name="adj1" fmla="val 1485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" name="Google Shape;247;p18"/>
          <p:cNvSpPr txBox="1"/>
          <p:nvPr/>
        </p:nvSpPr>
        <p:spPr>
          <a:xfrm>
            <a:off x="3505200" y="5867400"/>
            <a:ext cx="2438400" cy="9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WRITE THIS DOWN!</a:t>
            </a:r>
            <a:endParaRPr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9" descr="Mexico_sm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3824287"/>
            <a:ext cx="5029200" cy="2605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3200" y="4343400"/>
            <a:ext cx="23622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9"/>
          <p:cNvSpPr/>
          <p:nvPr/>
        </p:nvSpPr>
        <p:spPr>
          <a:xfrm>
            <a:off x="1219200" y="304800"/>
            <a:ext cx="37338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México </a:t>
            </a:r>
          </a:p>
        </p:txBody>
      </p:sp>
      <p:sp>
        <p:nvSpPr>
          <p:cNvPr id="255" name="Google Shape;255;p19"/>
          <p:cNvSpPr txBox="1"/>
          <p:nvPr/>
        </p:nvSpPr>
        <p:spPr>
          <a:xfrm>
            <a:off x="2065337" y="2590800"/>
            <a:ext cx="2895600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México D.F.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Times New Roman"/>
              <a:buNone/>
            </a:pPr>
            <a:r>
              <a:rPr lang="en-US" sz="20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(La Ciudad de México)</a:t>
            </a:r>
            <a:endParaRPr/>
          </a:p>
        </p:txBody>
      </p:sp>
      <p:sp>
        <p:nvSpPr>
          <p:cNvPr id="256" name="Google Shape;256;p19"/>
          <p:cNvSpPr txBox="1"/>
          <p:nvPr/>
        </p:nvSpPr>
        <p:spPr>
          <a:xfrm>
            <a:off x="6286512" y="3627425"/>
            <a:ext cx="28956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mexicano(a)</a:t>
            </a:r>
            <a:endParaRPr/>
          </a:p>
        </p:txBody>
      </p:sp>
      <p:sp>
        <p:nvSpPr>
          <p:cNvPr id="257" name="Google Shape;257;p19"/>
          <p:cNvSpPr txBox="1"/>
          <p:nvPr/>
        </p:nvSpPr>
        <p:spPr>
          <a:xfrm>
            <a:off x="6553200" y="4343400"/>
            <a:ext cx="2362200" cy="1600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8" name="Google Shape;258;p19"/>
          <p:cNvSpPr txBox="1"/>
          <p:nvPr/>
        </p:nvSpPr>
        <p:spPr>
          <a:xfrm>
            <a:off x="6019800" y="26987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peso</a:t>
            </a:r>
            <a:endParaRPr/>
          </a:p>
        </p:txBody>
      </p:sp>
      <p:pic>
        <p:nvPicPr>
          <p:cNvPr id="259" name="Google Shape;259;p19" descr="http://cambiomoneda.cl/files/2011/05/20060512193349-billetes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53200" y="1020762"/>
            <a:ext cx="2141537" cy="1646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0" descr="http://t1.gstatic.com/images?q=tbn:ANd9GcRD6mwnrAtRklx_QXL2dpec-mLW5QaUT2op7kitjhxuistyD_cr:www.3833.com/files/images/wbn/guatemala/guatemala_1989_half_quetzal_f_m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7387" y="1600200"/>
            <a:ext cx="326707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0" descr="Guatemala_sm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600" y="3276600"/>
            <a:ext cx="3200400" cy="34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62600" y="4343400"/>
            <a:ext cx="3286125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0"/>
          <p:cNvSpPr txBox="1"/>
          <p:nvPr/>
        </p:nvSpPr>
        <p:spPr>
          <a:xfrm>
            <a:off x="1233100" y="2196750"/>
            <a:ext cx="30480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imes New Roman"/>
              <a:buNone/>
            </a:pPr>
            <a:r>
              <a:rPr lang="en-US" sz="28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Ciudad de Guatemala</a:t>
            </a:r>
            <a:endParaRPr/>
          </a:p>
        </p:txBody>
      </p:sp>
      <p:sp>
        <p:nvSpPr>
          <p:cNvPr id="268" name="Google Shape;268;p20"/>
          <p:cNvSpPr/>
          <p:nvPr/>
        </p:nvSpPr>
        <p:spPr>
          <a:xfrm>
            <a:off x="990600" y="194950"/>
            <a:ext cx="5105395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Guatemala </a:t>
            </a:r>
          </a:p>
        </p:txBody>
      </p:sp>
      <p:sp>
        <p:nvSpPr>
          <p:cNvPr id="269" name="Google Shape;269;p20"/>
          <p:cNvSpPr txBox="1"/>
          <p:nvPr/>
        </p:nvSpPr>
        <p:spPr>
          <a:xfrm>
            <a:off x="5681663" y="3700325"/>
            <a:ext cx="30480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imes New Roman"/>
              <a:buNone/>
            </a:pPr>
            <a:r>
              <a:rPr lang="en-US" sz="28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guatemalteco(a)</a:t>
            </a:r>
            <a:endParaRPr/>
          </a:p>
        </p:txBody>
      </p:sp>
      <p:sp>
        <p:nvSpPr>
          <p:cNvPr id="270" name="Google Shape;270;p20"/>
          <p:cNvSpPr txBox="1"/>
          <p:nvPr/>
        </p:nvSpPr>
        <p:spPr>
          <a:xfrm>
            <a:off x="5562600" y="4343400"/>
            <a:ext cx="32766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Google Shape;271;p20"/>
          <p:cNvSpPr txBox="1"/>
          <p:nvPr/>
        </p:nvSpPr>
        <p:spPr>
          <a:xfrm>
            <a:off x="6116637" y="522287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quetzal</a:t>
            </a:r>
            <a:endParaRPr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1" descr="El_Salvador_sm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4017962"/>
            <a:ext cx="4876800" cy="2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8400" y="4343400"/>
            <a:ext cx="26670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1"/>
          <p:cNvSpPr txBox="1"/>
          <p:nvPr/>
        </p:nvSpPr>
        <p:spPr>
          <a:xfrm>
            <a:off x="1581150" y="3260725"/>
            <a:ext cx="32766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San Salvador</a:t>
            </a:r>
            <a:endParaRPr/>
          </a:p>
        </p:txBody>
      </p:sp>
      <p:sp>
        <p:nvSpPr>
          <p:cNvPr id="279" name="Google Shape;279;p21"/>
          <p:cNvSpPr/>
          <p:nvPr/>
        </p:nvSpPr>
        <p:spPr>
          <a:xfrm>
            <a:off x="1219200" y="304800"/>
            <a:ext cx="51054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El Salvador </a:t>
            </a:r>
          </a:p>
        </p:txBody>
      </p:sp>
      <p:sp>
        <p:nvSpPr>
          <p:cNvPr id="280" name="Google Shape;280;p21"/>
          <p:cNvSpPr txBox="1"/>
          <p:nvPr/>
        </p:nvSpPr>
        <p:spPr>
          <a:xfrm>
            <a:off x="5943600" y="3623087"/>
            <a:ext cx="32766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salvadoreño(a)</a:t>
            </a:r>
            <a:endParaRPr/>
          </a:p>
        </p:txBody>
      </p:sp>
      <p:sp>
        <p:nvSpPr>
          <p:cNvPr id="281" name="Google Shape;281;p21"/>
          <p:cNvSpPr txBox="1"/>
          <p:nvPr/>
        </p:nvSpPr>
        <p:spPr>
          <a:xfrm>
            <a:off x="6248400" y="4343400"/>
            <a:ext cx="2667000" cy="1600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2" name="Google Shape;282;p21"/>
          <p:cNvSpPr txBox="1"/>
          <p:nvPr/>
        </p:nvSpPr>
        <p:spPr>
          <a:xfrm>
            <a:off x="6232525" y="152400"/>
            <a:ext cx="2895600" cy="1570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Los dólares americanos</a:t>
            </a:r>
            <a:endParaRPr/>
          </a:p>
        </p:txBody>
      </p:sp>
      <p:pic>
        <p:nvPicPr>
          <p:cNvPr id="283" name="Google Shape;283;p21" descr="http://thumbs.dreamstime.com/z/billetes-de-banco-d%C3%B3lar-americano-1038613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6100" y="1722437"/>
            <a:ext cx="1963737" cy="14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2" descr="Honduras_sm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600" y="3122612"/>
            <a:ext cx="3343275" cy="35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7800" y="3886200"/>
            <a:ext cx="35052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2"/>
          <p:cNvSpPr txBox="1"/>
          <p:nvPr/>
        </p:nvSpPr>
        <p:spPr>
          <a:xfrm>
            <a:off x="1219200" y="2359837"/>
            <a:ext cx="32766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Tegucigalpa</a:t>
            </a:r>
            <a:endParaRPr/>
          </a:p>
        </p:txBody>
      </p:sp>
      <p:sp>
        <p:nvSpPr>
          <p:cNvPr id="291" name="Google Shape;291;p22"/>
          <p:cNvSpPr/>
          <p:nvPr/>
        </p:nvSpPr>
        <p:spPr>
          <a:xfrm>
            <a:off x="990600" y="295275"/>
            <a:ext cx="42672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Honduras </a:t>
            </a:r>
          </a:p>
        </p:txBody>
      </p:sp>
      <p:sp>
        <p:nvSpPr>
          <p:cNvPr id="292" name="Google Shape;292;p22"/>
          <p:cNvSpPr txBox="1"/>
          <p:nvPr/>
        </p:nvSpPr>
        <p:spPr>
          <a:xfrm>
            <a:off x="5372112" y="3139338"/>
            <a:ext cx="32766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hondureño(a)</a:t>
            </a:r>
            <a:endParaRPr/>
          </a:p>
        </p:txBody>
      </p:sp>
      <p:sp>
        <p:nvSpPr>
          <p:cNvPr id="293" name="Google Shape;293;p22"/>
          <p:cNvSpPr txBox="1"/>
          <p:nvPr/>
        </p:nvSpPr>
        <p:spPr>
          <a:xfrm>
            <a:off x="5257800" y="3886200"/>
            <a:ext cx="35052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2"/>
          <p:cNvSpPr txBox="1"/>
          <p:nvPr/>
        </p:nvSpPr>
        <p:spPr>
          <a:xfrm>
            <a:off x="5870575" y="74612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lempira</a:t>
            </a:r>
            <a:endParaRPr/>
          </a:p>
        </p:txBody>
      </p:sp>
      <p:pic>
        <p:nvPicPr>
          <p:cNvPr id="295" name="Google Shape;295;p22" descr="http://t1.gstatic.com/images?q=tbn:ANd9GcREiu0F-bqm60PAdvXTCg87dHJtWFDW3HBDLGciaLfejAxurzdLlg:www.wired2theworld.com/honlempirafront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08650" y="1152525"/>
            <a:ext cx="3219450" cy="141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3" descr="Nicaragua_sm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2971800"/>
            <a:ext cx="3343275" cy="35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7800" y="3962400"/>
            <a:ext cx="3448050" cy="20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3"/>
          <p:cNvSpPr txBox="1"/>
          <p:nvPr/>
        </p:nvSpPr>
        <p:spPr>
          <a:xfrm>
            <a:off x="1328738" y="2147900"/>
            <a:ext cx="31242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Managua</a:t>
            </a:r>
            <a:endParaRPr/>
          </a:p>
        </p:txBody>
      </p:sp>
      <p:sp>
        <p:nvSpPr>
          <p:cNvPr id="303" name="Google Shape;303;p23"/>
          <p:cNvSpPr/>
          <p:nvPr/>
        </p:nvSpPr>
        <p:spPr>
          <a:xfrm>
            <a:off x="1219200" y="304800"/>
            <a:ext cx="42672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Nicaragua </a:t>
            </a:r>
          </a:p>
        </p:txBody>
      </p:sp>
      <p:sp>
        <p:nvSpPr>
          <p:cNvPr id="304" name="Google Shape;304;p23"/>
          <p:cNvSpPr txBox="1"/>
          <p:nvPr/>
        </p:nvSpPr>
        <p:spPr>
          <a:xfrm>
            <a:off x="5419725" y="3297625"/>
            <a:ext cx="31242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nicarag</a:t>
            </a:r>
            <a:r>
              <a:rPr lang="en-US" sz="3200" b="1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ü</a:t>
            </a: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ense</a:t>
            </a:r>
            <a:endParaRPr/>
          </a:p>
        </p:txBody>
      </p:sp>
      <p:sp>
        <p:nvSpPr>
          <p:cNvPr id="305" name="Google Shape;305;p23"/>
          <p:cNvSpPr txBox="1"/>
          <p:nvPr/>
        </p:nvSpPr>
        <p:spPr>
          <a:xfrm>
            <a:off x="5257800" y="3962400"/>
            <a:ext cx="34290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23"/>
          <p:cNvSpPr txBox="1"/>
          <p:nvPr/>
        </p:nvSpPr>
        <p:spPr>
          <a:xfrm>
            <a:off x="5867400" y="457200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córdoba</a:t>
            </a:r>
            <a:endParaRPr/>
          </a:p>
        </p:txBody>
      </p:sp>
      <p:pic>
        <p:nvPicPr>
          <p:cNvPr id="307" name="Google Shape;307;p23" descr="http://t0.gstatic.com/images?q=tbn:ANd9GcTc9b8r3_UZTVm4cKdx2GZTfmMbangLzSqJwzNAFWRCla4DOfFe:www.dirla.com/nic1f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72137" y="1676400"/>
            <a:ext cx="3286125" cy="139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4" descr="Costa_Rica_sm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2971800"/>
            <a:ext cx="3343275" cy="35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4038600"/>
            <a:ext cx="31242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4"/>
          <p:cNvSpPr txBox="1"/>
          <p:nvPr/>
        </p:nvSpPr>
        <p:spPr>
          <a:xfrm>
            <a:off x="1176338" y="2265600"/>
            <a:ext cx="29718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San José</a:t>
            </a:r>
            <a:endParaRPr/>
          </a:p>
        </p:txBody>
      </p:sp>
      <p:sp>
        <p:nvSpPr>
          <p:cNvPr id="315" name="Google Shape;315;p24"/>
          <p:cNvSpPr/>
          <p:nvPr/>
        </p:nvSpPr>
        <p:spPr>
          <a:xfrm>
            <a:off x="990600" y="383275"/>
            <a:ext cx="4648196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Costa Rica </a:t>
            </a:r>
          </a:p>
        </p:txBody>
      </p:sp>
      <p:sp>
        <p:nvSpPr>
          <p:cNvPr id="316" name="Google Shape;316;p24"/>
          <p:cNvSpPr txBox="1"/>
          <p:nvPr/>
        </p:nvSpPr>
        <p:spPr>
          <a:xfrm>
            <a:off x="5638800" y="3348425"/>
            <a:ext cx="29718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costarricense</a:t>
            </a:r>
            <a:endParaRPr/>
          </a:p>
        </p:txBody>
      </p:sp>
      <p:sp>
        <p:nvSpPr>
          <p:cNvPr id="317" name="Google Shape;317;p24"/>
          <p:cNvSpPr txBox="1"/>
          <p:nvPr/>
        </p:nvSpPr>
        <p:spPr>
          <a:xfrm>
            <a:off x="5562600" y="4038600"/>
            <a:ext cx="31242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8" name="Google Shape;318;p24"/>
          <p:cNvSpPr txBox="1"/>
          <p:nvPr/>
        </p:nvSpPr>
        <p:spPr>
          <a:xfrm>
            <a:off x="5867400" y="457200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colón</a:t>
            </a:r>
            <a:endParaRPr/>
          </a:p>
        </p:txBody>
      </p:sp>
      <p:pic>
        <p:nvPicPr>
          <p:cNvPr id="319" name="Google Shape;319;p24" descr="http://upload.wikimedia.org/wikipedia/commons/3/34/Billete_de_1000_colones_Costa_Rica_ANVERSO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19800" y="1622425"/>
            <a:ext cx="2962275" cy="12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25" descr="Panama_sm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4114800"/>
            <a:ext cx="4953000" cy="250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7000" y="4724400"/>
            <a:ext cx="243840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5"/>
          <p:cNvSpPr txBox="1"/>
          <p:nvPr/>
        </p:nvSpPr>
        <p:spPr>
          <a:xfrm>
            <a:off x="1212850" y="3519487"/>
            <a:ext cx="41148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Ciudad de Panamá</a:t>
            </a:r>
            <a:endParaRPr/>
          </a:p>
        </p:txBody>
      </p:sp>
      <p:sp>
        <p:nvSpPr>
          <p:cNvPr id="327" name="Google Shape;327;p25"/>
          <p:cNvSpPr/>
          <p:nvPr/>
        </p:nvSpPr>
        <p:spPr>
          <a:xfrm>
            <a:off x="1219200" y="304800"/>
            <a:ext cx="46482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Panamá </a:t>
            </a:r>
          </a:p>
        </p:txBody>
      </p:sp>
      <p:sp>
        <p:nvSpPr>
          <p:cNvPr id="328" name="Google Shape;328;p25"/>
          <p:cNvSpPr txBox="1"/>
          <p:nvPr/>
        </p:nvSpPr>
        <p:spPr>
          <a:xfrm>
            <a:off x="6286500" y="4098925"/>
            <a:ext cx="28194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panameño(a)</a:t>
            </a:r>
            <a:endParaRPr/>
          </a:p>
        </p:txBody>
      </p:sp>
      <p:sp>
        <p:nvSpPr>
          <p:cNvPr id="329" name="Google Shape;329;p25"/>
          <p:cNvSpPr txBox="1"/>
          <p:nvPr/>
        </p:nvSpPr>
        <p:spPr>
          <a:xfrm>
            <a:off x="6477000" y="4724400"/>
            <a:ext cx="2438400" cy="1676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25"/>
          <p:cNvSpPr txBox="1"/>
          <p:nvPr/>
        </p:nvSpPr>
        <p:spPr>
          <a:xfrm>
            <a:off x="6172200" y="457200"/>
            <a:ext cx="2895600" cy="1570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Los dólares americanos (Balboa)</a:t>
            </a:r>
            <a:endParaRPr/>
          </a:p>
        </p:txBody>
      </p:sp>
      <p:pic>
        <p:nvPicPr>
          <p:cNvPr id="331" name="Google Shape;331;p25" descr="http://thumbs.dreamstime.com/z/billetes-de-banco-d%C3%B3lar-americano-1038613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41762" y="2639224"/>
            <a:ext cx="1963737" cy="14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6"/>
          <p:cNvSpPr/>
          <p:nvPr/>
        </p:nvSpPr>
        <p:spPr>
          <a:xfrm>
            <a:off x="5380037" y="1574800"/>
            <a:ext cx="2828925" cy="2725737"/>
          </a:xfrm>
          <a:custGeom>
            <a:avLst/>
            <a:gdLst/>
            <a:ahLst/>
            <a:cxnLst/>
            <a:rect l="l" t="t" r="r" b="b"/>
            <a:pathLst>
              <a:path w="1782" h="1717" extrusionOk="0">
                <a:moveTo>
                  <a:pt x="169" y="258"/>
                </a:moveTo>
                <a:lnTo>
                  <a:pt x="163" y="387"/>
                </a:lnTo>
                <a:lnTo>
                  <a:pt x="159" y="401"/>
                </a:lnTo>
                <a:lnTo>
                  <a:pt x="152" y="412"/>
                </a:lnTo>
                <a:lnTo>
                  <a:pt x="88" y="432"/>
                </a:lnTo>
                <a:lnTo>
                  <a:pt x="44" y="454"/>
                </a:lnTo>
                <a:lnTo>
                  <a:pt x="21" y="499"/>
                </a:lnTo>
                <a:lnTo>
                  <a:pt x="24" y="525"/>
                </a:lnTo>
                <a:lnTo>
                  <a:pt x="0" y="554"/>
                </a:lnTo>
                <a:lnTo>
                  <a:pt x="0" y="588"/>
                </a:lnTo>
                <a:lnTo>
                  <a:pt x="21" y="606"/>
                </a:lnTo>
                <a:lnTo>
                  <a:pt x="31" y="634"/>
                </a:lnTo>
                <a:lnTo>
                  <a:pt x="31" y="660"/>
                </a:lnTo>
                <a:lnTo>
                  <a:pt x="63" y="648"/>
                </a:lnTo>
                <a:lnTo>
                  <a:pt x="81" y="671"/>
                </a:lnTo>
                <a:lnTo>
                  <a:pt x="112" y="671"/>
                </a:lnTo>
                <a:lnTo>
                  <a:pt x="140" y="649"/>
                </a:lnTo>
                <a:lnTo>
                  <a:pt x="162" y="728"/>
                </a:lnTo>
                <a:lnTo>
                  <a:pt x="197" y="735"/>
                </a:lnTo>
                <a:lnTo>
                  <a:pt x="265" y="716"/>
                </a:lnTo>
                <a:lnTo>
                  <a:pt x="322" y="687"/>
                </a:lnTo>
                <a:lnTo>
                  <a:pt x="367" y="649"/>
                </a:lnTo>
                <a:lnTo>
                  <a:pt x="403" y="691"/>
                </a:lnTo>
                <a:lnTo>
                  <a:pt x="410" y="728"/>
                </a:lnTo>
                <a:lnTo>
                  <a:pt x="410" y="756"/>
                </a:lnTo>
                <a:lnTo>
                  <a:pt x="463" y="783"/>
                </a:lnTo>
                <a:lnTo>
                  <a:pt x="501" y="781"/>
                </a:lnTo>
                <a:lnTo>
                  <a:pt x="549" y="813"/>
                </a:lnTo>
                <a:lnTo>
                  <a:pt x="604" y="831"/>
                </a:lnTo>
                <a:lnTo>
                  <a:pt x="637" y="866"/>
                </a:lnTo>
                <a:lnTo>
                  <a:pt x="632" y="951"/>
                </a:lnTo>
                <a:lnTo>
                  <a:pt x="719" y="951"/>
                </a:lnTo>
                <a:lnTo>
                  <a:pt x="726" y="997"/>
                </a:lnTo>
                <a:lnTo>
                  <a:pt x="742" y="1022"/>
                </a:lnTo>
                <a:lnTo>
                  <a:pt x="742" y="1071"/>
                </a:lnTo>
                <a:lnTo>
                  <a:pt x="724" y="1111"/>
                </a:lnTo>
                <a:lnTo>
                  <a:pt x="743" y="1150"/>
                </a:lnTo>
                <a:lnTo>
                  <a:pt x="743" y="1189"/>
                </a:lnTo>
                <a:lnTo>
                  <a:pt x="739" y="1232"/>
                </a:lnTo>
                <a:lnTo>
                  <a:pt x="774" y="1232"/>
                </a:lnTo>
                <a:lnTo>
                  <a:pt x="820" y="1234"/>
                </a:lnTo>
                <a:lnTo>
                  <a:pt x="834" y="1241"/>
                </a:lnTo>
                <a:lnTo>
                  <a:pt x="855" y="1259"/>
                </a:lnTo>
                <a:lnTo>
                  <a:pt x="867" y="1306"/>
                </a:lnTo>
                <a:lnTo>
                  <a:pt x="884" y="1299"/>
                </a:lnTo>
                <a:lnTo>
                  <a:pt x="896" y="1384"/>
                </a:lnTo>
                <a:lnTo>
                  <a:pt x="903" y="1394"/>
                </a:lnTo>
                <a:lnTo>
                  <a:pt x="907" y="1395"/>
                </a:lnTo>
                <a:lnTo>
                  <a:pt x="923" y="1426"/>
                </a:lnTo>
                <a:lnTo>
                  <a:pt x="910" y="1459"/>
                </a:lnTo>
                <a:lnTo>
                  <a:pt x="860" y="1484"/>
                </a:lnTo>
                <a:lnTo>
                  <a:pt x="809" y="1530"/>
                </a:lnTo>
                <a:lnTo>
                  <a:pt x="783" y="1553"/>
                </a:lnTo>
                <a:lnTo>
                  <a:pt x="783" y="1600"/>
                </a:lnTo>
                <a:lnTo>
                  <a:pt x="806" y="1617"/>
                </a:lnTo>
                <a:lnTo>
                  <a:pt x="810" y="1647"/>
                </a:lnTo>
                <a:lnTo>
                  <a:pt x="848" y="1643"/>
                </a:lnTo>
                <a:lnTo>
                  <a:pt x="896" y="1672"/>
                </a:lnTo>
                <a:lnTo>
                  <a:pt x="940" y="1717"/>
                </a:lnTo>
                <a:lnTo>
                  <a:pt x="965" y="1703"/>
                </a:lnTo>
                <a:lnTo>
                  <a:pt x="995" y="1675"/>
                </a:lnTo>
                <a:lnTo>
                  <a:pt x="1004" y="1631"/>
                </a:lnTo>
                <a:lnTo>
                  <a:pt x="1022" y="1615"/>
                </a:lnTo>
                <a:lnTo>
                  <a:pt x="1033" y="1610"/>
                </a:lnTo>
                <a:lnTo>
                  <a:pt x="1047" y="1589"/>
                </a:lnTo>
                <a:lnTo>
                  <a:pt x="1068" y="1572"/>
                </a:lnTo>
                <a:lnTo>
                  <a:pt x="1112" y="1519"/>
                </a:lnTo>
                <a:lnTo>
                  <a:pt x="1112" y="1429"/>
                </a:lnTo>
                <a:lnTo>
                  <a:pt x="1123" y="1406"/>
                </a:lnTo>
                <a:lnTo>
                  <a:pt x="1144" y="1385"/>
                </a:lnTo>
                <a:lnTo>
                  <a:pt x="1176" y="1385"/>
                </a:lnTo>
                <a:lnTo>
                  <a:pt x="1190" y="1365"/>
                </a:lnTo>
                <a:lnTo>
                  <a:pt x="1220" y="1365"/>
                </a:lnTo>
                <a:lnTo>
                  <a:pt x="1260" y="1338"/>
                </a:lnTo>
                <a:lnTo>
                  <a:pt x="1264" y="1333"/>
                </a:lnTo>
                <a:lnTo>
                  <a:pt x="1313" y="1317"/>
                </a:lnTo>
                <a:lnTo>
                  <a:pt x="1341" y="1310"/>
                </a:lnTo>
                <a:lnTo>
                  <a:pt x="1374" y="1333"/>
                </a:lnTo>
                <a:lnTo>
                  <a:pt x="1410" y="1306"/>
                </a:lnTo>
                <a:lnTo>
                  <a:pt x="1416" y="1285"/>
                </a:lnTo>
                <a:lnTo>
                  <a:pt x="1470" y="1234"/>
                </a:lnTo>
                <a:lnTo>
                  <a:pt x="1483" y="1207"/>
                </a:lnTo>
                <a:lnTo>
                  <a:pt x="1504" y="1191"/>
                </a:lnTo>
                <a:lnTo>
                  <a:pt x="1529" y="1177"/>
                </a:lnTo>
                <a:lnTo>
                  <a:pt x="1527" y="1147"/>
                </a:lnTo>
                <a:lnTo>
                  <a:pt x="1534" y="1103"/>
                </a:lnTo>
                <a:lnTo>
                  <a:pt x="1548" y="1092"/>
                </a:lnTo>
                <a:lnTo>
                  <a:pt x="1548" y="1068"/>
                </a:lnTo>
                <a:lnTo>
                  <a:pt x="1560" y="1033"/>
                </a:lnTo>
                <a:lnTo>
                  <a:pt x="1571" y="983"/>
                </a:lnTo>
                <a:lnTo>
                  <a:pt x="1573" y="950"/>
                </a:lnTo>
                <a:lnTo>
                  <a:pt x="1578" y="912"/>
                </a:lnTo>
                <a:lnTo>
                  <a:pt x="1582" y="880"/>
                </a:lnTo>
                <a:lnTo>
                  <a:pt x="1593" y="866"/>
                </a:lnTo>
                <a:lnTo>
                  <a:pt x="1603" y="866"/>
                </a:lnTo>
                <a:lnTo>
                  <a:pt x="1611" y="877"/>
                </a:lnTo>
                <a:lnTo>
                  <a:pt x="1645" y="813"/>
                </a:lnTo>
                <a:lnTo>
                  <a:pt x="1681" y="783"/>
                </a:lnTo>
                <a:lnTo>
                  <a:pt x="1714" y="755"/>
                </a:lnTo>
                <a:lnTo>
                  <a:pt x="1727" y="733"/>
                </a:lnTo>
                <a:lnTo>
                  <a:pt x="1749" y="706"/>
                </a:lnTo>
                <a:lnTo>
                  <a:pt x="1782" y="673"/>
                </a:lnTo>
                <a:lnTo>
                  <a:pt x="1782" y="602"/>
                </a:lnTo>
                <a:lnTo>
                  <a:pt x="1775" y="581"/>
                </a:lnTo>
                <a:lnTo>
                  <a:pt x="1773" y="552"/>
                </a:lnTo>
                <a:lnTo>
                  <a:pt x="1773" y="542"/>
                </a:lnTo>
                <a:lnTo>
                  <a:pt x="1752" y="525"/>
                </a:lnTo>
                <a:lnTo>
                  <a:pt x="1688" y="497"/>
                </a:lnTo>
                <a:lnTo>
                  <a:pt x="1665" y="487"/>
                </a:lnTo>
                <a:lnTo>
                  <a:pt x="1642" y="467"/>
                </a:lnTo>
                <a:lnTo>
                  <a:pt x="1585" y="389"/>
                </a:lnTo>
                <a:lnTo>
                  <a:pt x="1534" y="389"/>
                </a:lnTo>
                <a:lnTo>
                  <a:pt x="1398" y="348"/>
                </a:lnTo>
                <a:lnTo>
                  <a:pt x="1384" y="359"/>
                </a:lnTo>
                <a:lnTo>
                  <a:pt x="1362" y="369"/>
                </a:lnTo>
                <a:lnTo>
                  <a:pt x="1341" y="361"/>
                </a:lnTo>
                <a:lnTo>
                  <a:pt x="1342" y="332"/>
                </a:lnTo>
                <a:lnTo>
                  <a:pt x="1355" y="312"/>
                </a:lnTo>
                <a:lnTo>
                  <a:pt x="1328" y="311"/>
                </a:lnTo>
                <a:lnTo>
                  <a:pt x="1320" y="291"/>
                </a:lnTo>
                <a:lnTo>
                  <a:pt x="1284" y="277"/>
                </a:lnTo>
                <a:lnTo>
                  <a:pt x="1249" y="266"/>
                </a:lnTo>
                <a:lnTo>
                  <a:pt x="1221" y="261"/>
                </a:lnTo>
                <a:lnTo>
                  <a:pt x="1192" y="283"/>
                </a:lnTo>
                <a:lnTo>
                  <a:pt x="1178" y="272"/>
                </a:lnTo>
                <a:lnTo>
                  <a:pt x="1190" y="238"/>
                </a:lnTo>
                <a:lnTo>
                  <a:pt x="1104" y="227"/>
                </a:lnTo>
                <a:lnTo>
                  <a:pt x="1091" y="238"/>
                </a:lnTo>
                <a:lnTo>
                  <a:pt x="1069" y="229"/>
                </a:lnTo>
                <a:lnTo>
                  <a:pt x="1015" y="251"/>
                </a:lnTo>
                <a:lnTo>
                  <a:pt x="1114" y="155"/>
                </a:lnTo>
                <a:lnTo>
                  <a:pt x="1069" y="112"/>
                </a:lnTo>
                <a:lnTo>
                  <a:pt x="1069" y="105"/>
                </a:lnTo>
                <a:lnTo>
                  <a:pt x="1061" y="66"/>
                </a:lnTo>
                <a:lnTo>
                  <a:pt x="1029" y="41"/>
                </a:lnTo>
                <a:lnTo>
                  <a:pt x="995" y="66"/>
                </a:lnTo>
                <a:lnTo>
                  <a:pt x="952" y="130"/>
                </a:lnTo>
                <a:lnTo>
                  <a:pt x="923" y="138"/>
                </a:lnTo>
                <a:lnTo>
                  <a:pt x="892" y="121"/>
                </a:lnTo>
                <a:lnTo>
                  <a:pt x="852" y="121"/>
                </a:lnTo>
                <a:lnTo>
                  <a:pt x="828" y="142"/>
                </a:lnTo>
                <a:lnTo>
                  <a:pt x="790" y="142"/>
                </a:lnTo>
                <a:lnTo>
                  <a:pt x="774" y="153"/>
                </a:lnTo>
                <a:lnTo>
                  <a:pt x="729" y="155"/>
                </a:lnTo>
                <a:lnTo>
                  <a:pt x="685" y="162"/>
                </a:lnTo>
                <a:lnTo>
                  <a:pt x="671" y="178"/>
                </a:lnTo>
                <a:lnTo>
                  <a:pt x="653" y="142"/>
                </a:lnTo>
                <a:lnTo>
                  <a:pt x="653" y="52"/>
                </a:lnTo>
                <a:lnTo>
                  <a:pt x="639" y="39"/>
                </a:lnTo>
                <a:lnTo>
                  <a:pt x="618" y="18"/>
                </a:lnTo>
                <a:lnTo>
                  <a:pt x="595" y="0"/>
                </a:lnTo>
                <a:lnTo>
                  <a:pt x="580" y="21"/>
                </a:lnTo>
                <a:lnTo>
                  <a:pt x="554" y="21"/>
                </a:lnTo>
                <a:lnTo>
                  <a:pt x="520" y="34"/>
                </a:lnTo>
                <a:lnTo>
                  <a:pt x="438" y="32"/>
                </a:lnTo>
                <a:lnTo>
                  <a:pt x="420" y="27"/>
                </a:lnTo>
                <a:lnTo>
                  <a:pt x="388" y="13"/>
                </a:lnTo>
                <a:lnTo>
                  <a:pt x="395" y="35"/>
                </a:lnTo>
                <a:lnTo>
                  <a:pt x="405" y="60"/>
                </a:lnTo>
                <a:lnTo>
                  <a:pt x="425" y="95"/>
                </a:lnTo>
                <a:lnTo>
                  <a:pt x="444" y="119"/>
                </a:lnTo>
                <a:lnTo>
                  <a:pt x="417" y="144"/>
                </a:lnTo>
                <a:lnTo>
                  <a:pt x="398" y="156"/>
                </a:lnTo>
                <a:lnTo>
                  <a:pt x="393" y="169"/>
                </a:lnTo>
                <a:lnTo>
                  <a:pt x="378" y="181"/>
                </a:lnTo>
                <a:lnTo>
                  <a:pt x="361" y="183"/>
                </a:lnTo>
                <a:lnTo>
                  <a:pt x="308" y="166"/>
                </a:lnTo>
                <a:lnTo>
                  <a:pt x="268" y="135"/>
                </a:lnTo>
                <a:lnTo>
                  <a:pt x="258" y="117"/>
                </a:lnTo>
                <a:lnTo>
                  <a:pt x="246" y="134"/>
                </a:lnTo>
                <a:lnTo>
                  <a:pt x="236" y="121"/>
                </a:lnTo>
                <a:lnTo>
                  <a:pt x="166" y="156"/>
                </a:lnTo>
                <a:lnTo>
                  <a:pt x="172" y="173"/>
                </a:lnTo>
                <a:lnTo>
                  <a:pt x="212" y="198"/>
                </a:lnTo>
                <a:lnTo>
                  <a:pt x="158" y="199"/>
                </a:lnTo>
                <a:lnTo>
                  <a:pt x="147" y="247"/>
                </a:lnTo>
                <a:lnTo>
                  <a:pt x="169" y="258"/>
                </a:lnTo>
                <a:close/>
              </a:path>
            </a:pathLst>
          </a:custGeom>
          <a:solidFill>
            <a:srgbClr val="008000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7" name="Google Shape;337;p26"/>
          <p:cNvSpPr/>
          <p:nvPr/>
        </p:nvSpPr>
        <p:spPr>
          <a:xfrm>
            <a:off x="4951412" y="1079500"/>
            <a:ext cx="920750" cy="1152525"/>
          </a:xfrm>
          <a:custGeom>
            <a:avLst/>
            <a:gdLst/>
            <a:ahLst/>
            <a:cxnLst/>
            <a:rect l="l" t="t" r="r" b="b"/>
            <a:pathLst>
              <a:path w="580" h="726" extrusionOk="0">
                <a:moveTo>
                  <a:pt x="351" y="14"/>
                </a:moveTo>
                <a:lnTo>
                  <a:pt x="314" y="50"/>
                </a:lnTo>
                <a:lnTo>
                  <a:pt x="297" y="74"/>
                </a:lnTo>
                <a:lnTo>
                  <a:pt x="282" y="120"/>
                </a:lnTo>
                <a:lnTo>
                  <a:pt x="291" y="156"/>
                </a:lnTo>
                <a:lnTo>
                  <a:pt x="329" y="215"/>
                </a:lnTo>
                <a:lnTo>
                  <a:pt x="436" y="237"/>
                </a:lnTo>
                <a:lnTo>
                  <a:pt x="474" y="261"/>
                </a:lnTo>
                <a:lnTo>
                  <a:pt x="503" y="252"/>
                </a:lnTo>
                <a:lnTo>
                  <a:pt x="527" y="262"/>
                </a:lnTo>
                <a:lnTo>
                  <a:pt x="525" y="287"/>
                </a:lnTo>
                <a:lnTo>
                  <a:pt x="507" y="298"/>
                </a:lnTo>
                <a:lnTo>
                  <a:pt x="506" y="323"/>
                </a:lnTo>
                <a:lnTo>
                  <a:pt x="528" y="364"/>
                </a:lnTo>
                <a:lnTo>
                  <a:pt x="570" y="411"/>
                </a:lnTo>
                <a:lnTo>
                  <a:pt x="580" y="479"/>
                </a:lnTo>
                <a:lnTo>
                  <a:pt x="539" y="447"/>
                </a:lnTo>
                <a:lnTo>
                  <a:pt x="528" y="428"/>
                </a:lnTo>
                <a:lnTo>
                  <a:pt x="516" y="443"/>
                </a:lnTo>
                <a:lnTo>
                  <a:pt x="507" y="433"/>
                </a:lnTo>
                <a:lnTo>
                  <a:pt x="436" y="468"/>
                </a:lnTo>
                <a:lnTo>
                  <a:pt x="442" y="486"/>
                </a:lnTo>
                <a:lnTo>
                  <a:pt x="461" y="497"/>
                </a:lnTo>
                <a:lnTo>
                  <a:pt x="484" y="510"/>
                </a:lnTo>
                <a:lnTo>
                  <a:pt x="429" y="511"/>
                </a:lnTo>
                <a:lnTo>
                  <a:pt x="420" y="559"/>
                </a:lnTo>
                <a:lnTo>
                  <a:pt x="440" y="570"/>
                </a:lnTo>
                <a:lnTo>
                  <a:pt x="432" y="715"/>
                </a:lnTo>
                <a:lnTo>
                  <a:pt x="424" y="726"/>
                </a:lnTo>
                <a:lnTo>
                  <a:pt x="397" y="713"/>
                </a:lnTo>
                <a:lnTo>
                  <a:pt x="394" y="648"/>
                </a:lnTo>
                <a:lnTo>
                  <a:pt x="404" y="639"/>
                </a:lnTo>
                <a:lnTo>
                  <a:pt x="397" y="624"/>
                </a:lnTo>
                <a:lnTo>
                  <a:pt x="383" y="617"/>
                </a:lnTo>
                <a:lnTo>
                  <a:pt x="332" y="617"/>
                </a:lnTo>
                <a:lnTo>
                  <a:pt x="309" y="628"/>
                </a:lnTo>
                <a:lnTo>
                  <a:pt x="286" y="610"/>
                </a:lnTo>
                <a:lnTo>
                  <a:pt x="254" y="598"/>
                </a:lnTo>
                <a:lnTo>
                  <a:pt x="219" y="584"/>
                </a:lnTo>
                <a:lnTo>
                  <a:pt x="219" y="550"/>
                </a:lnTo>
                <a:lnTo>
                  <a:pt x="184" y="550"/>
                </a:lnTo>
                <a:lnTo>
                  <a:pt x="81" y="506"/>
                </a:lnTo>
                <a:lnTo>
                  <a:pt x="0" y="511"/>
                </a:lnTo>
                <a:lnTo>
                  <a:pt x="74" y="389"/>
                </a:lnTo>
                <a:lnTo>
                  <a:pt x="74" y="248"/>
                </a:lnTo>
                <a:lnTo>
                  <a:pt x="113" y="181"/>
                </a:lnTo>
                <a:lnTo>
                  <a:pt x="138" y="140"/>
                </a:lnTo>
                <a:lnTo>
                  <a:pt x="163" y="130"/>
                </a:lnTo>
                <a:lnTo>
                  <a:pt x="195" y="56"/>
                </a:lnTo>
                <a:lnTo>
                  <a:pt x="216" y="66"/>
                </a:lnTo>
                <a:lnTo>
                  <a:pt x="233" y="39"/>
                </a:lnTo>
                <a:lnTo>
                  <a:pt x="333" y="0"/>
                </a:lnTo>
                <a:lnTo>
                  <a:pt x="351" y="14"/>
                </a:lnTo>
                <a:close/>
              </a:path>
            </a:pathLst>
          </a:custGeom>
          <a:solidFill>
            <a:srgbClr val="7F5F3F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8" name="Google Shape;338;p26"/>
          <p:cNvSpPr/>
          <p:nvPr/>
        </p:nvSpPr>
        <p:spPr>
          <a:xfrm>
            <a:off x="5399087" y="1128712"/>
            <a:ext cx="1014412" cy="736600"/>
          </a:xfrm>
          <a:custGeom>
            <a:avLst/>
            <a:gdLst/>
            <a:ahLst/>
            <a:cxnLst/>
            <a:rect l="l" t="t" r="r" b="b"/>
            <a:pathLst>
              <a:path w="639" h="464" extrusionOk="0">
                <a:moveTo>
                  <a:pt x="32" y="19"/>
                </a:moveTo>
                <a:lnTo>
                  <a:pt x="51" y="47"/>
                </a:lnTo>
                <a:lnTo>
                  <a:pt x="51" y="88"/>
                </a:lnTo>
                <a:lnTo>
                  <a:pt x="68" y="102"/>
                </a:lnTo>
                <a:lnTo>
                  <a:pt x="99" y="99"/>
                </a:lnTo>
                <a:lnTo>
                  <a:pt x="99" y="24"/>
                </a:lnTo>
                <a:lnTo>
                  <a:pt x="153" y="0"/>
                </a:lnTo>
                <a:lnTo>
                  <a:pt x="214" y="3"/>
                </a:lnTo>
                <a:lnTo>
                  <a:pt x="245" y="22"/>
                </a:lnTo>
                <a:lnTo>
                  <a:pt x="308" y="24"/>
                </a:lnTo>
                <a:lnTo>
                  <a:pt x="344" y="32"/>
                </a:lnTo>
                <a:lnTo>
                  <a:pt x="521" y="13"/>
                </a:lnTo>
                <a:lnTo>
                  <a:pt x="496" y="36"/>
                </a:lnTo>
                <a:lnTo>
                  <a:pt x="521" y="47"/>
                </a:lnTo>
                <a:lnTo>
                  <a:pt x="544" y="67"/>
                </a:lnTo>
                <a:lnTo>
                  <a:pt x="574" y="75"/>
                </a:lnTo>
                <a:lnTo>
                  <a:pt x="574" y="109"/>
                </a:lnTo>
                <a:lnTo>
                  <a:pt x="639" y="122"/>
                </a:lnTo>
                <a:lnTo>
                  <a:pt x="593" y="155"/>
                </a:lnTo>
                <a:lnTo>
                  <a:pt x="593" y="160"/>
                </a:lnTo>
                <a:lnTo>
                  <a:pt x="607" y="180"/>
                </a:lnTo>
                <a:lnTo>
                  <a:pt x="595" y="189"/>
                </a:lnTo>
                <a:lnTo>
                  <a:pt x="574" y="187"/>
                </a:lnTo>
                <a:lnTo>
                  <a:pt x="561" y="210"/>
                </a:lnTo>
                <a:lnTo>
                  <a:pt x="562" y="234"/>
                </a:lnTo>
                <a:lnTo>
                  <a:pt x="581" y="262"/>
                </a:lnTo>
                <a:lnTo>
                  <a:pt x="596" y="262"/>
                </a:lnTo>
                <a:lnTo>
                  <a:pt x="588" y="281"/>
                </a:lnTo>
                <a:lnTo>
                  <a:pt x="581" y="285"/>
                </a:lnTo>
                <a:lnTo>
                  <a:pt x="568" y="302"/>
                </a:lnTo>
                <a:lnTo>
                  <a:pt x="537" y="302"/>
                </a:lnTo>
                <a:lnTo>
                  <a:pt x="505" y="315"/>
                </a:lnTo>
                <a:lnTo>
                  <a:pt x="427" y="313"/>
                </a:lnTo>
                <a:lnTo>
                  <a:pt x="408" y="308"/>
                </a:lnTo>
                <a:lnTo>
                  <a:pt x="379" y="294"/>
                </a:lnTo>
                <a:lnTo>
                  <a:pt x="379" y="305"/>
                </a:lnTo>
                <a:lnTo>
                  <a:pt x="395" y="344"/>
                </a:lnTo>
                <a:lnTo>
                  <a:pt x="418" y="379"/>
                </a:lnTo>
                <a:lnTo>
                  <a:pt x="432" y="400"/>
                </a:lnTo>
                <a:lnTo>
                  <a:pt x="402" y="427"/>
                </a:lnTo>
                <a:lnTo>
                  <a:pt x="386" y="437"/>
                </a:lnTo>
                <a:lnTo>
                  <a:pt x="383" y="447"/>
                </a:lnTo>
                <a:lnTo>
                  <a:pt x="367" y="462"/>
                </a:lnTo>
                <a:lnTo>
                  <a:pt x="349" y="464"/>
                </a:lnTo>
                <a:lnTo>
                  <a:pt x="298" y="447"/>
                </a:lnTo>
                <a:lnTo>
                  <a:pt x="288" y="383"/>
                </a:lnTo>
                <a:lnTo>
                  <a:pt x="246" y="333"/>
                </a:lnTo>
                <a:lnTo>
                  <a:pt x="221" y="288"/>
                </a:lnTo>
                <a:lnTo>
                  <a:pt x="225" y="269"/>
                </a:lnTo>
                <a:lnTo>
                  <a:pt x="242" y="256"/>
                </a:lnTo>
                <a:lnTo>
                  <a:pt x="243" y="231"/>
                </a:lnTo>
                <a:lnTo>
                  <a:pt x="221" y="221"/>
                </a:lnTo>
                <a:lnTo>
                  <a:pt x="192" y="230"/>
                </a:lnTo>
                <a:lnTo>
                  <a:pt x="154" y="206"/>
                </a:lnTo>
                <a:lnTo>
                  <a:pt x="47" y="184"/>
                </a:lnTo>
                <a:lnTo>
                  <a:pt x="8" y="121"/>
                </a:lnTo>
                <a:lnTo>
                  <a:pt x="0" y="89"/>
                </a:lnTo>
                <a:lnTo>
                  <a:pt x="16" y="42"/>
                </a:lnTo>
                <a:lnTo>
                  <a:pt x="32" y="19"/>
                </a:lnTo>
                <a:close/>
              </a:path>
            </a:pathLst>
          </a:custGeom>
          <a:solidFill>
            <a:srgbClr val="BFBF00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9" name="Google Shape;339;p26"/>
          <p:cNvSpPr/>
          <p:nvPr/>
        </p:nvSpPr>
        <p:spPr>
          <a:xfrm>
            <a:off x="6289675" y="1327150"/>
            <a:ext cx="382587" cy="530225"/>
          </a:xfrm>
          <a:custGeom>
            <a:avLst/>
            <a:gdLst/>
            <a:ahLst/>
            <a:cxnLst/>
            <a:rect l="l" t="t" r="r" b="b"/>
            <a:pathLst>
              <a:path w="241" h="334" extrusionOk="0">
                <a:moveTo>
                  <a:pt x="77" y="0"/>
                </a:moveTo>
                <a:lnTo>
                  <a:pt x="31" y="30"/>
                </a:lnTo>
                <a:lnTo>
                  <a:pt x="32" y="35"/>
                </a:lnTo>
                <a:lnTo>
                  <a:pt x="46" y="53"/>
                </a:lnTo>
                <a:lnTo>
                  <a:pt x="32" y="64"/>
                </a:lnTo>
                <a:lnTo>
                  <a:pt x="13" y="62"/>
                </a:lnTo>
                <a:lnTo>
                  <a:pt x="0" y="85"/>
                </a:lnTo>
                <a:lnTo>
                  <a:pt x="1" y="109"/>
                </a:lnTo>
                <a:lnTo>
                  <a:pt x="20" y="137"/>
                </a:lnTo>
                <a:lnTo>
                  <a:pt x="35" y="137"/>
                </a:lnTo>
                <a:lnTo>
                  <a:pt x="25" y="158"/>
                </a:lnTo>
                <a:lnTo>
                  <a:pt x="63" y="191"/>
                </a:lnTo>
                <a:lnTo>
                  <a:pt x="80" y="208"/>
                </a:lnTo>
                <a:lnTo>
                  <a:pt x="78" y="298"/>
                </a:lnTo>
                <a:lnTo>
                  <a:pt x="98" y="334"/>
                </a:lnTo>
                <a:lnTo>
                  <a:pt x="110" y="318"/>
                </a:lnTo>
                <a:lnTo>
                  <a:pt x="158" y="311"/>
                </a:lnTo>
                <a:lnTo>
                  <a:pt x="197" y="311"/>
                </a:lnTo>
                <a:lnTo>
                  <a:pt x="217" y="298"/>
                </a:lnTo>
                <a:lnTo>
                  <a:pt x="241" y="298"/>
                </a:lnTo>
                <a:lnTo>
                  <a:pt x="220" y="215"/>
                </a:lnTo>
                <a:lnTo>
                  <a:pt x="176" y="181"/>
                </a:lnTo>
                <a:lnTo>
                  <a:pt x="165" y="158"/>
                </a:lnTo>
                <a:lnTo>
                  <a:pt x="208" y="105"/>
                </a:lnTo>
                <a:lnTo>
                  <a:pt x="138" y="64"/>
                </a:lnTo>
                <a:lnTo>
                  <a:pt x="131" y="73"/>
                </a:lnTo>
                <a:lnTo>
                  <a:pt x="116" y="38"/>
                </a:lnTo>
                <a:lnTo>
                  <a:pt x="77" y="0"/>
                </a:lnTo>
                <a:close/>
              </a:path>
            </a:pathLst>
          </a:custGeom>
          <a:solidFill>
            <a:srgbClr val="DFFFBF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0" name="Google Shape;340;p26"/>
          <p:cNvSpPr/>
          <p:nvPr/>
        </p:nvSpPr>
        <p:spPr>
          <a:xfrm>
            <a:off x="4832350" y="1882775"/>
            <a:ext cx="411162" cy="450850"/>
          </a:xfrm>
          <a:custGeom>
            <a:avLst/>
            <a:gdLst/>
            <a:ahLst/>
            <a:cxnLst/>
            <a:rect l="l" t="t" r="r" b="b"/>
            <a:pathLst>
              <a:path w="259" h="284" extrusionOk="0">
                <a:moveTo>
                  <a:pt x="77" y="4"/>
                </a:moveTo>
                <a:lnTo>
                  <a:pt x="32" y="11"/>
                </a:lnTo>
                <a:lnTo>
                  <a:pt x="35" y="57"/>
                </a:lnTo>
                <a:lnTo>
                  <a:pt x="0" y="122"/>
                </a:lnTo>
                <a:lnTo>
                  <a:pt x="12" y="174"/>
                </a:lnTo>
                <a:lnTo>
                  <a:pt x="45" y="174"/>
                </a:lnTo>
                <a:lnTo>
                  <a:pt x="50" y="227"/>
                </a:lnTo>
                <a:lnTo>
                  <a:pt x="51" y="243"/>
                </a:lnTo>
                <a:lnTo>
                  <a:pt x="71" y="284"/>
                </a:lnTo>
                <a:lnTo>
                  <a:pt x="97" y="271"/>
                </a:lnTo>
                <a:lnTo>
                  <a:pt x="134" y="236"/>
                </a:lnTo>
                <a:lnTo>
                  <a:pt x="153" y="179"/>
                </a:lnTo>
                <a:lnTo>
                  <a:pt x="201" y="165"/>
                </a:lnTo>
                <a:lnTo>
                  <a:pt x="213" y="118"/>
                </a:lnTo>
                <a:lnTo>
                  <a:pt x="259" y="75"/>
                </a:lnTo>
                <a:lnTo>
                  <a:pt x="258" y="44"/>
                </a:lnTo>
                <a:lnTo>
                  <a:pt x="159" y="0"/>
                </a:lnTo>
                <a:lnTo>
                  <a:pt x="77" y="4"/>
                </a:lnTo>
                <a:close/>
              </a:path>
            </a:pathLst>
          </a:custGeom>
          <a:solidFill>
            <a:srgbClr val="7FFF00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1" name="Google Shape;341;p26"/>
          <p:cNvSpPr/>
          <p:nvPr/>
        </p:nvSpPr>
        <p:spPr>
          <a:xfrm>
            <a:off x="4851400" y="1952625"/>
            <a:ext cx="938212" cy="1301750"/>
          </a:xfrm>
          <a:custGeom>
            <a:avLst/>
            <a:gdLst/>
            <a:ahLst/>
            <a:cxnLst/>
            <a:rect l="l" t="t" r="r" b="b"/>
            <a:pathLst>
              <a:path w="591" h="820" extrusionOk="0">
                <a:moveTo>
                  <a:pt x="191" y="121"/>
                </a:moveTo>
                <a:lnTo>
                  <a:pt x="141" y="137"/>
                </a:lnTo>
                <a:lnTo>
                  <a:pt x="122" y="192"/>
                </a:lnTo>
                <a:lnTo>
                  <a:pt x="84" y="230"/>
                </a:lnTo>
                <a:lnTo>
                  <a:pt x="59" y="237"/>
                </a:lnTo>
                <a:lnTo>
                  <a:pt x="42" y="201"/>
                </a:lnTo>
                <a:lnTo>
                  <a:pt x="38" y="183"/>
                </a:lnTo>
                <a:lnTo>
                  <a:pt x="20" y="176"/>
                </a:lnTo>
                <a:lnTo>
                  <a:pt x="0" y="208"/>
                </a:lnTo>
                <a:lnTo>
                  <a:pt x="0" y="284"/>
                </a:lnTo>
                <a:lnTo>
                  <a:pt x="12" y="305"/>
                </a:lnTo>
                <a:lnTo>
                  <a:pt x="34" y="319"/>
                </a:lnTo>
                <a:lnTo>
                  <a:pt x="111" y="410"/>
                </a:lnTo>
                <a:lnTo>
                  <a:pt x="120" y="424"/>
                </a:lnTo>
                <a:lnTo>
                  <a:pt x="150" y="490"/>
                </a:lnTo>
                <a:lnTo>
                  <a:pt x="186" y="524"/>
                </a:lnTo>
                <a:lnTo>
                  <a:pt x="208" y="556"/>
                </a:lnTo>
                <a:lnTo>
                  <a:pt x="215" y="564"/>
                </a:lnTo>
                <a:lnTo>
                  <a:pt x="228" y="610"/>
                </a:lnTo>
                <a:lnTo>
                  <a:pt x="258" y="659"/>
                </a:lnTo>
                <a:lnTo>
                  <a:pt x="303" y="687"/>
                </a:lnTo>
                <a:lnTo>
                  <a:pt x="374" y="735"/>
                </a:lnTo>
                <a:lnTo>
                  <a:pt x="463" y="777"/>
                </a:lnTo>
                <a:lnTo>
                  <a:pt x="516" y="820"/>
                </a:lnTo>
                <a:lnTo>
                  <a:pt x="555" y="769"/>
                </a:lnTo>
                <a:lnTo>
                  <a:pt x="563" y="784"/>
                </a:lnTo>
                <a:lnTo>
                  <a:pt x="572" y="781"/>
                </a:lnTo>
                <a:lnTo>
                  <a:pt x="591" y="737"/>
                </a:lnTo>
                <a:lnTo>
                  <a:pt x="587" y="716"/>
                </a:lnTo>
                <a:lnTo>
                  <a:pt x="576" y="705"/>
                </a:lnTo>
                <a:lnTo>
                  <a:pt x="576" y="680"/>
                </a:lnTo>
                <a:lnTo>
                  <a:pt x="584" y="646"/>
                </a:lnTo>
                <a:lnTo>
                  <a:pt x="584" y="588"/>
                </a:lnTo>
                <a:lnTo>
                  <a:pt x="576" y="556"/>
                </a:lnTo>
                <a:lnTo>
                  <a:pt x="572" y="527"/>
                </a:lnTo>
                <a:lnTo>
                  <a:pt x="530" y="497"/>
                </a:lnTo>
                <a:lnTo>
                  <a:pt x="492" y="490"/>
                </a:lnTo>
                <a:lnTo>
                  <a:pt x="473" y="411"/>
                </a:lnTo>
                <a:lnTo>
                  <a:pt x="444" y="433"/>
                </a:lnTo>
                <a:lnTo>
                  <a:pt x="416" y="433"/>
                </a:lnTo>
                <a:lnTo>
                  <a:pt x="396" y="411"/>
                </a:lnTo>
                <a:lnTo>
                  <a:pt x="364" y="422"/>
                </a:lnTo>
                <a:lnTo>
                  <a:pt x="364" y="396"/>
                </a:lnTo>
                <a:lnTo>
                  <a:pt x="356" y="371"/>
                </a:lnTo>
                <a:lnTo>
                  <a:pt x="333" y="350"/>
                </a:lnTo>
                <a:lnTo>
                  <a:pt x="333" y="316"/>
                </a:lnTo>
                <a:lnTo>
                  <a:pt x="357" y="286"/>
                </a:lnTo>
                <a:lnTo>
                  <a:pt x="353" y="261"/>
                </a:lnTo>
                <a:lnTo>
                  <a:pt x="368" y="234"/>
                </a:lnTo>
                <a:lnTo>
                  <a:pt x="377" y="219"/>
                </a:lnTo>
                <a:lnTo>
                  <a:pt x="416" y="195"/>
                </a:lnTo>
                <a:lnTo>
                  <a:pt x="484" y="174"/>
                </a:lnTo>
                <a:lnTo>
                  <a:pt x="460" y="163"/>
                </a:lnTo>
                <a:lnTo>
                  <a:pt x="459" y="96"/>
                </a:lnTo>
                <a:lnTo>
                  <a:pt x="466" y="91"/>
                </a:lnTo>
                <a:lnTo>
                  <a:pt x="464" y="74"/>
                </a:lnTo>
                <a:lnTo>
                  <a:pt x="448" y="67"/>
                </a:lnTo>
                <a:lnTo>
                  <a:pt x="393" y="67"/>
                </a:lnTo>
                <a:lnTo>
                  <a:pt x="372" y="78"/>
                </a:lnTo>
                <a:lnTo>
                  <a:pt x="350" y="60"/>
                </a:lnTo>
                <a:lnTo>
                  <a:pt x="315" y="48"/>
                </a:lnTo>
                <a:lnTo>
                  <a:pt x="279" y="32"/>
                </a:lnTo>
                <a:lnTo>
                  <a:pt x="279" y="0"/>
                </a:lnTo>
                <a:lnTo>
                  <a:pt x="246" y="0"/>
                </a:lnTo>
                <a:lnTo>
                  <a:pt x="250" y="31"/>
                </a:lnTo>
                <a:lnTo>
                  <a:pt x="200" y="78"/>
                </a:lnTo>
                <a:lnTo>
                  <a:pt x="191" y="121"/>
                </a:lnTo>
                <a:close/>
              </a:path>
            </a:pathLst>
          </a:custGeom>
          <a:solidFill>
            <a:srgbClr val="00BF9F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2" name="Google Shape;342;p26"/>
          <p:cNvSpPr/>
          <p:nvPr/>
        </p:nvSpPr>
        <p:spPr>
          <a:xfrm>
            <a:off x="5683250" y="2605087"/>
            <a:ext cx="876300" cy="957262"/>
          </a:xfrm>
          <a:custGeom>
            <a:avLst/>
            <a:gdLst/>
            <a:ahLst/>
            <a:cxnLst/>
            <a:rect l="l" t="t" r="r" b="b"/>
            <a:pathLst>
              <a:path w="552" h="603" extrusionOk="0">
                <a:moveTo>
                  <a:pt x="0" y="84"/>
                </a:moveTo>
                <a:lnTo>
                  <a:pt x="83" y="57"/>
                </a:lnTo>
                <a:lnTo>
                  <a:pt x="129" y="35"/>
                </a:lnTo>
                <a:lnTo>
                  <a:pt x="177" y="0"/>
                </a:lnTo>
                <a:lnTo>
                  <a:pt x="212" y="42"/>
                </a:lnTo>
                <a:lnTo>
                  <a:pt x="219" y="82"/>
                </a:lnTo>
                <a:lnTo>
                  <a:pt x="219" y="107"/>
                </a:lnTo>
                <a:lnTo>
                  <a:pt x="273" y="134"/>
                </a:lnTo>
                <a:lnTo>
                  <a:pt x="310" y="132"/>
                </a:lnTo>
                <a:lnTo>
                  <a:pt x="361" y="166"/>
                </a:lnTo>
                <a:lnTo>
                  <a:pt x="396" y="177"/>
                </a:lnTo>
                <a:lnTo>
                  <a:pt x="416" y="177"/>
                </a:lnTo>
                <a:lnTo>
                  <a:pt x="446" y="217"/>
                </a:lnTo>
                <a:lnTo>
                  <a:pt x="439" y="302"/>
                </a:lnTo>
                <a:lnTo>
                  <a:pt x="524" y="302"/>
                </a:lnTo>
                <a:lnTo>
                  <a:pt x="535" y="333"/>
                </a:lnTo>
                <a:lnTo>
                  <a:pt x="545" y="347"/>
                </a:lnTo>
                <a:lnTo>
                  <a:pt x="552" y="372"/>
                </a:lnTo>
                <a:lnTo>
                  <a:pt x="552" y="422"/>
                </a:lnTo>
                <a:lnTo>
                  <a:pt x="531" y="464"/>
                </a:lnTo>
                <a:lnTo>
                  <a:pt x="506" y="457"/>
                </a:lnTo>
                <a:lnTo>
                  <a:pt x="473" y="444"/>
                </a:lnTo>
                <a:lnTo>
                  <a:pt x="417" y="447"/>
                </a:lnTo>
                <a:lnTo>
                  <a:pt x="374" y="489"/>
                </a:lnTo>
                <a:lnTo>
                  <a:pt x="370" y="512"/>
                </a:lnTo>
                <a:lnTo>
                  <a:pt x="356" y="532"/>
                </a:lnTo>
                <a:lnTo>
                  <a:pt x="350" y="574"/>
                </a:lnTo>
                <a:lnTo>
                  <a:pt x="322" y="574"/>
                </a:lnTo>
                <a:lnTo>
                  <a:pt x="294" y="560"/>
                </a:lnTo>
                <a:lnTo>
                  <a:pt x="285" y="603"/>
                </a:lnTo>
                <a:lnTo>
                  <a:pt x="232" y="572"/>
                </a:lnTo>
                <a:lnTo>
                  <a:pt x="215" y="572"/>
                </a:lnTo>
                <a:lnTo>
                  <a:pt x="190" y="561"/>
                </a:lnTo>
                <a:lnTo>
                  <a:pt x="156" y="579"/>
                </a:lnTo>
                <a:lnTo>
                  <a:pt x="63" y="526"/>
                </a:lnTo>
                <a:lnTo>
                  <a:pt x="85" y="464"/>
                </a:lnTo>
                <a:lnTo>
                  <a:pt x="59" y="398"/>
                </a:lnTo>
                <a:lnTo>
                  <a:pt x="45" y="379"/>
                </a:lnTo>
                <a:lnTo>
                  <a:pt x="39" y="373"/>
                </a:lnTo>
                <a:lnTo>
                  <a:pt x="48" y="368"/>
                </a:lnTo>
                <a:lnTo>
                  <a:pt x="67" y="324"/>
                </a:lnTo>
                <a:lnTo>
                  <a:pt x="63" y="306"/>
                </a:lnTo>
                <a:lnTo>
                  <a:pt x="52" y="295"/>
                </a:lnTo>
                <a:lnTo>
                  <a:pt x="52" y="267"/>
                </a:lnTo>
                <a:lnTo>
                  <a:pt x="60" y="237"/>
                </a:lnTo>
                <a:lnTo>
                  <a:pt x="60" y="171"/>
                </a:lnTo>
                <a:lnTo>
                  <a:pt x="52" y="146"/>
                </a:lnTo>
                <a:lnTo>
                  <a:pt x="48" y="116"/>
                </a:lnTo>
                <a:lnTo>
                  <a:pt x="32" y="103"/>
                </a:lnTo>
                <a:lnTo>
                  <a:pt x="0" y="84"/>
                </a:lnTo>
                <a:close/>
              </a:path>
            </a:pathLst>
          </a:custGeom>
          <a:solidFill>
            <a:srgbClr val="5FDF00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3" name="Google Shape;343;p26"/>
          <p:cNvSpPr/>
          <p:nvPr/>
        </p:nvSpPr>
        <p:spPr>
          <a:xfrm>
            <a:off x="6232525" y="3309937"/>
            <a:ext cx="585787" cy="603250"/>
          </a:xfrm>
          <a:custGeom>
            <a:avLst/>
            <a:gdLst/>
            <a:ahLst/>
            <a:cxnLst/>
            <a:rect l="l" t="t" r="r" b="b"/>
            <a:pathLst>
              <a:path w="369" h="380" extrusionOk="0">
                <a:moveTo>
                  <a:pt x="74" y="0"/>
                </a:moveTo>
                <a:lnTo>
                  <a:pt x="28" y="45"/>
                </a:lnTo>
                <a:lnTo>
                  <a:pt x="24" y="68"/>
                </a:lnTo>
                <a:lnTo>
                  <a:pt x="10" y="88"/>
                </a:lnTo>
                <a:lnTo>
                  <a:pt x="0" y="128"/>
                </a:lnTo>
                <a:lnTo>
                  <a:pt x="8" y="153"/>
                </a:lnTo>
                <a:lnTo>
                  <a:pt x="50" y="178"/>
                </a:lnTo>
                <a:lnTo>
                  <a:pt x="81" y="185"/>
                </a:lnTo>
                <a:lnTo>
                  <a:pt x="138" y="219"/>
                </a:lnTo>
                <a:lnTo>
                  <a:pt x="164" y="224"/>
                </a:lnTo>
                <a:lnTo>
                  <a:pt x="189" y="240"/>
                </a:lnTo>
                <a:lnTo>
                  <a:pt x="207" y="272"/>
                </a:lnTo>
                <a:lnTo>
                  <a:pt x="210" y="318"/>
                </a:lnTo>
                <a:lnTo>
                  <a:pt x="198" y="334"/>
                </a:lnTo>
                <a:lnTo>
                  <a:pt x="201" y="355"/>
                </a:lnTo>
                <a:lnTo>
                  <a:pt x="233" y="379"/>
                </a:lnTo>
                <a:lnTo>
                  <a:pt x="277" y="380"/>
                </a:lnTo>
                <a:lnTo>
                  <a:pt x="318" y="322"/>
                </a:lnTo>
                <a:lnTo>
                  <a:pt x="344" y="302"/>
                </a:lnTo>
                <a:lnTo>
                  <a:pt x="369" y="304"/>
                </a:lnTo>
                <a:lnTo>
                  <a:pt x="359" y="290"/>
                </a:lnTo>
                <a:lnTo>
                  <a:pt x="350" y="201"/>
                </a:lnTo>
                <a:lnTo>
                  <a:pt x="329" y="210"/>
                </a:lnTo>
                <a:lnTo>
                  <a:pt x="322" y="166"/>
                </a:lnTo>
                <a:lnTo>
                  <a:pt x="297" y="148"/>
                </a:lnTo>
                <a:lnTo>
                  <a:pt x="276" y="139"/>
                </a:lnTo>
                <a:lnTo>
                  <a:pt x="205" y="138"/>
                </a:lnTo>
                <a:lnTo>
                  <a:pt x="207" y="113"/>
                </a:lnTo>
                <a:lnTo>
                  <a:pt x="206" y="59"/>
                </a:lnTo>
                <a:lnTo>
                  <a:pt x="188" y="22"/>
                </a:lnTo>
                <a:lnTo>
                  <a:pt x="153" y="11"/>
                </a:lnTo>
                <a:lnTo>
                  <a:pt x="125" y="0"/>
                </a:lnTo>
                <a:lnTo>
                  <a:pt x="74" y="0"/>
                </a:lnTo>
                <a:close/>
              </a:path>
            </a:pathLst>
          </a:custGeom>
          <a:solidFill>
            <a:srgbClr val="007F9F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4" name="Google Shape;344;p26"/>
          <p:cNvSpPr/>
          <p:nvPr/>
        </p:nvSpPr>
        <p:spPr>
          <a:xfrm>
            <a:off x="5759450" y="3494087"/>
            <a:ext cx="1085850" cy="2403475"/>
          </a:xfrm>
          <a:custGeom>
            <a:avLst/>
            <a:gdLst/>
            <a:ahLst/>
            <a:cxnLst/>
            <a:rect l="l" t="t" r="r" b="b"/>
            <a:pathLst>
              <a:path w="684" h="1514" extrusionOk="0">
                <a:moveTo>
                  <a:pt x="235" y="37"/>
                </a:moveTo>
                <a:lnTo>
                  <a:pt x="184" y="12"/>
                </a:lnTo>
                <a:lnTo>
                  <a:pt x="171" y="12"/>
                </a:lnTo>
                <a:lnTo>
                  <a:pt x="139" y="1"/>
                </a:lnTo>
                <a:lnTo>
                  <a:pt x="107" y="18"/>
                </a:lnTo>
                <a:lnTo>
                  <a:pt x="121" y="67"/>
                </a:lnTo>
                <a:lnTo>
                  <a:pt x="108" y="99"/>
                </a:lnTo>
                <a:lnTo>
                  <a:pt x="71" y="118"/>
                </a:lnTo>
                <a:lnTo>
                  <a:pt x="51" y="170"/>
                </a:lnTo>
                <a:lnTo>
                  <a:pt x="64" y="185"/>
                </a:lnTo>
                <a:lnTo>
                  <a:pt x="57" y="234"/>
                </a:lnTo>
                <a:lnTo>
                  <a:pt x="51" y="256"/>
                </a:lnTo>
                <a:lnTo>
                  <a:pt x="36" y="295"/>
                </a:lnTo>
                <a:lnTo>
                  <a:pt x="0" y="348"/>
                </a:lnTo>
                <a:lnTo>
                  <a:pt x="16" y="422"/>
                </a:lnTo>
                <a:lnTo>
                  <a:pt x="26" y="608"/>
                </a:lnTo>
                <a:lnTo>
                  <a:pt x="37" y="657"/>
                </a:lnTo>
                <a:lnTo>
                  <a:pt x="22" y="694"/>
                </a:lnTo>
                <a:lnTo>
                  <a:pt x="22" y="999"/>
                </a:lnTo>
                <a:lnTo>
                  <a:pt x="57" y="1044"/>
                </a:lnTo>
                <a:lnTo>
                  <a:pt x="50" y="1070"/>
                </a:lnTo>
                <a:lnTo>
                  <a:pt x="65" y="1083"/>
                </a:lnTo>
                <a:lnTo>
                  <a:pt x="54" y="1116"/>
                </a:lnTo>
                <a:lnTo>
                  <a:pt x="76" y="1137"/>
                </a:lnTo>
                <a:lnTo>
                  <a:pt x="78" y="1186"/>
                </a:lnTo>
                <a:lnTo>
                  <a:pt x="65" y="1171"/>
                </a:lnTo>
                <a:lnTo>
                  <a:pt x="65" y="1187"/>
                </a:lnTo>
                <a:lnTo>
                  <a:pt x="75" y="1222"/>
                </a:lnTo>
                <a:lnTo>
                  <a:pt x="75" y="1272"/>
                </a:lnTo>
                <a:lnTo>
                  <a:pt x="64" y="1303"/>
                </a:lnTo>
                <a:lnTo>
                  <a:pt x="62" y="1336"/>
                </a:lnTo>
                <a:lnTo>
                  <a:pt x="55" y="1353"/>
                </a:lnTo>
                <a:lnTo>
                  <a:pt x="55" y="1399"/>
                </a:lnTo>
                <a:lnTo>
                  <a:pt x="75" y="1418"/>
                </a:lnTo>
                <a:lnTo>
                  <a:pt x="85" y="1416"/>
                </a:lnTo>
                <a:lnTo>
                  <a:pt x="90" y="1453"/>
                </a:lnTo>
                <a:lnTo>
                  <a:pt x="96" y="1484"/>
                </a:lnTo>
                <a:lnTo>
                  <a:pt x="128" y="1502"/>
                </a:lnTo>
                <a:lnTo>
                  <a:pt x="154" y="1505"/>
                </a:lnTo>
                <a:lnTo>
                  <a:pt x="171" y="1514"/>
                </a:lnTo>
                <a:lnTo>
                  <a:pt x="193" y="1509"/>
                </a:lnTo>
                <a:lnTo>
                  <a:pt x="230" y="1503"/>
                </a:lnTo>
                <a:lnTo>
                  <a:pt x="203" y="1460"/>
                </a:lnTo>
                <a:lnTo>
                  <a:pt x="193" y="1443"/>
                </a:lnTo>
                <a:lnTo>
                  <a:pt x="206" y="1395"/>
                </a:lnTo>
                <a:lnTo>
                  <a:pt x="227" y="1386"/>
                </a:lnTo>
                <a:lnTo>
                  <a:pt x="238" y="1364"/>
                </a:lnTo>
                <a:lnTo>
                  <a:pt x="232" y="1354"/>
                </a:lnTo>
                <a:lnTo>
                  <a:pt x="227" y="1345"/>
                </a:lnTo>
                <a:lnTo>
                  <a:pt x="237" y="1321"/>
                </a:lnTo>
                <a:lnTo>
                  <a:pt x="270" y="1297"/>
                </a:lnTo>
                <a:lnTo>
                  <a:pt x="301" y="1269"/>
                </a:lnTo>
                <a:lnTo>
                  <a:pt x="301" y="1222"/>
                </a:lnTo>
                <a:lnTo>
                  <a:pt x="281" y="1212"/>
                </a:lnTo>
                <a:lnTo>
                  <a:pt x="239" y="1183"/>
                </a:lnTo>
                <a:lnTo>
                  <a:pt x="227" y="1157"/>
                </a:lnTo>
                <a:lnTo>
                  <a:pt x="239" y="1136"/>
                </a:lnTo>
                <a:lnTo>
                  <a:pt x="278" y="1095"/>
                </a:lnTo>
                <a:lnTo>
                  <a:pt x="301" y="1073"/>
                </a:lnTo>
                <a:lnTo>
                  <a:pt x="301" y="1020"/>
                </a:lnTo>
                <a:lnTo>
                  <a:pt x="315" y="964"/>
                </a:lnTo>
                <a:lnTo>
                  <a:pt x="356" y="988"/>
                </a:lnTo>
                <a:lnTo>
                  <a:pt x="376" y="976"/>
                </a:lnTo>
                <a:lnTo>
                  <a:pt x="362" y="953"/>
                </a:lnTo>
                <a:lnTo>
                  <a:pt x="313" y="953"/>
                </a:lnTo>
                <a:lnTo>
                  <a:pt x="303" y="910"/>
                </a:lnTo>
                <a:lnTo>
                  <a:pt x="291" y="878"/>
                </a:lnTo>
                <a:lnTo>
                  <a:pt x="317" y="880"/>
                </a:lnTo>
                <a:lnTo>
                  <a:pt x="348" y="885"/>
                </a:lnTo>
                <a:lnTo>
                  <a:pt x="384" y="889"/>
                </a:lnTo>
                <a:lnTo>
                  <a:pt x="398" y="882"/>
                </a:lnTo>
                <a:lnTo>
                  <a:pt x="412" y="838"/>
                </a:lnTo>
                <a:lnTo>
                  <a:pt x="412" y="814"/>
                </a:lnTo>
                <a:lnTo>
                  <a:pt x="419" y="789"/>
                </a:lnTo>
                <a:lnTo>
                  <a:pt x="432" y="767"/>
                </a:lnTo>
                <a:lnTo>
                  <a:pt x="505" y="767"/>
                </a:lnTo>
                <a:lnTo>
                  <a:pt x="505" y="747"/>
                </a:lnTo>
                <a:lnTo>
                  <a:pt x="531" y="726"/>
                </a:lnTo>
                <a:lnTo>
                  <a:pt x="542" y="696"/>
                </a:lnTo>
                <a:lnTo>
                  <a:pt x="519" y="664"/>
                </a:lnTo>
                <a:lnTo>
                  <a:pt x="519" y="643"/>
                </a:lnTo>
                <a:lnTo>
                  <a:pt x="508" y="594"/>
                </a:lnTo>
                <a:lnTo>
                  <a:pt x="490" y="584"/>
                </a:lnTo>
                <a:lnTo>
                  <a:pt x="471" y="582"/>
                </a:lnTo>
                <a:lnTo>
                  <a:pt x="471" y="555"/>
                </a:lnTo>
                <a:lnTo>
                  <a:pt x="499" y="529"/>
                </a:lnTo>
                <a:lnTo>
                  <a:pt x="500" y="502"/>
                </a:lnTo>
                <a:lnTo>
                  <a:pt x="508" y="469"/>
                </a:lnTo>
                <a:lnTo>
                  <a:pt x="508" y="422"/>
                </a:lnTo>
                <a:lnTo>
                  <a:pt x="544" y="391"/>
                </a:lnTo>
                <a:lnTo>
                  <a:pt x="544" y="346"/>
                </a:lnTo>
                <a:lnTo>
                  <a:pt x="570" y="321"/>
                </a:lnTo>
                <a:lnTo>
                  <a:pt x="625" y="275"/>
                </a:lnTo>
                <a:lnTo>
                  <a:pt x="673" y="250"/>
                </a:lnTo>
                <a:lnTo>
                  <a:pt x="684" y="220"/>
                </a:lnTo>
                <a:lnTo>
                  <a:pt x="671" y="186"/>
                </a:lnTo>
                <a:lnTo>
                  <a:pt x="638" y="186"/>
                </a:lnTo>
                <a:lnTo>
                  <a:pt x="609" y="214"/>
                </a:lnTo>
                <a:lnTo>
                  <a:pt x="577" y="263"/>
                </a:lnTo>
                <a:lnTo>
                  <a:pt x="536" y="260"/>
                </a:lnTo>
                <a:lnTo>
                  <a:pt x="499" y="239"/>
                </a:lnTo>
                <a:lnTo>
                  <a:pt x="497" y="218"/>
                </a:lnTo>
                <a:lnTo>
                  <a:pt x="508" y="199"/>
                </a:lnTo>
                <a:lnTo>
                  <a:pt x="505" y="156"/>
                </a:lnTo>
                <a:lnTo>
                  <a:pt x="487" y="124"/>
                </a:lnTo>
                <a:lnTo>
                  <a:pt x="459" y="108"/>
                </a:lnTo>
                <a:lnTo>
                  <a:pt x="433" y="103"/>
                </a:lnTo>
                <a:lnTo>
                  <a:pt x="379" y="69"/>
                </a:lnTo>
                <a:lnTo>
                  <a:pt x="345" y="60"/>
                </a:lnTo>
                <a:lnTo>
                  <a:pt x="308" y="32"/>
                </a:lnTo>
                <a:lnTo>
                  <a:pt x="303" y="11"/>
                </a:lnTo>
                <a:lnTo>
                  <a:pt x="271" y="14"/>
                </a:lnTo>
                <a:lnTo>
                  <a:pt x="246" y="0"/>
                </a:lnTo>
                <a:lnTo>
                  <a:pt x="235" y="37"/>
                </a:lnTo>
                <a:close/>
              </a:path>
            </a:pathLst>
          </a:custGeom>
          <a:solidFill>
            <a:srgbClr val="9F3F00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5" name="Google Shape;345;p26"/>
          <p:cNvSpPr/>
          <p:nvPr/>
        </p:nvSpPr>
        <p:spPr>
          <a:xfrm>
            <a:off x="6507162" y="4110037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230" h="230" extrusionOk="0">
                <a:moveTo>
                  <a:pt x="73" y="0"/>
                </a:moveTo>
                <a:lnTo>
                  <a:pt x="37" y="34"/>
                </a:lnTo>
                <a:lnTo>
                  <a:pt x="37" y="77"/>
                </a:lnTo>
                <a:lnTo>
                  <a:pt x="29" y="109"/>
                </a:lnTo>
                <a:lnTo>
                  <a:pt x="28" y="139"/>
                </a:lnTo>
                <a:lnTo>
                  <a:pt x="0" y="167"/>
                </a:lnTo>
                <a:lnTo>
                  <a:pt x="0" y="194"/>
                </a:lnTo>
                <a:lnTo>
                  <a:pt x="19" y="196"/>
                </a:lnTo>
                <a:lnTo>
                  <a:pt x="34" y="206"/>
                </a:lnTo>
                <a:lnTo>
                  <a:pt x="37" y="210"/>
                </a:lnTo>
                <a:lnTo>
                  <a:pt x="80" y="230"/>
                </a:lnTo>
                <a:lnTo>
                  <a:pt x="99" y="219"/>
                </a:lnTo>
                <a:lnTo>
                  <a:pt x="158" y="219"/>
                </a:lnTo>
                <a:lnTo>
                  <a:pt x="175" y="198"/>
                </a:lnTo>
                <a:lnTo>
                  <a:pt x="197" y="178"/>
                </a:lnTo>
                <a:lnTo>
                  <a:pt x="210" y="135"/>
                </a:lnTo>
                <a:lnTo>
                  <a:pt x="230" y="120"/>
                </a:lnTo>
                <a:lnTo>
                  <a:pt x="186" y="74"/>
                </a:lnTo>
                <a:lnTo>
                  <a:pt x="135" y="45"/>
                </a:lnTo>
                <a:lnTo>
                  <a:pt x="100" y="49"/>
                </a:lnTo>
                <a:lnTo>
                  <a:pt x="96" y="20"/>
                </a:lnTo>
                <a:lnTo>
                  <a:pt x="73" y="0"/>
                </a:lnTo>
                <a:close/>
              </a:path>
            </a:pathLst>
          </a:custGeom>
          <a:solidFill>
            <a:srgbClr val="9F7F5F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6" name="Google Shape;346;p26"/>
          <p:cNvSpPr/>
          <p:nvPr/>
        </p:nvSpPr>
        <p:spPr>
          <a:xfrm>
            <a:off x="5613400" y="3170237"/>
            <a:ext cx="511175" cy="2827337"/>
          </a:xfrm>
          <a:custGeom>
            <a:avLst/>
            <a:gdLst/>
            <a:ahLst/>
            <a:cxnLst/>
            <a:rect l="l" t="t" r="r" b="b"/>
            <a:pathLst>
              <a:path w="322" h="1781" extrusionOk="0">
                <a:moveTo>
                  <a:pt x="36" y="53"/>
                </a:moveTo>
                <a:lnTo>
                  <a:pt x="72" y="0"/>
                </a:lnTo>
                <a:lnTo>
                  <a:pt x="103" y="42"/>
                </a:lnTo>
                <a:lnTo>
                  <a:pt x="129" y="106"/>
                </a:lnTo>
                <a:lnTo>
                  <a:pt x="108" y="170"/>
                </a:lnTo>
                <a:lnTo>
                  <a:pt x="202" y="223"/>
                </a:lnTo>
                <a:lnTo>
                  <a:pt x="214" y="273"/>
                </a:lnTo>
                <a:lnTo>
                  <a:pt x="202" y="303"/>
                </a:lnTo>
                <a:lnTo>
                  <a:pt x="167" y="325"/>
                </a:lnTo>
                <a:lnTo>
                  <a:pt x="146" y="372"/>
                </a:lnTo>
                <a:lnTo>
                  <a:pt x="156" y="390"/>
                </a:lnTo>
                <a:lnTo>
                  <a:pt x="146" y="461"/>
                </a:lnTo>
                <a:lnTo>
                  <a:pt x="135" y="496"/>
                </a:lnTo>
                <a:lnTo>
                  <a:pt x="92" y="550"/>
                </a:lnTo>
                <a:lnTo>
                  <a:pt x="107" y="612"/>
                </a:lnTo>
                <a:lnTo>
                  <a:pt x="111" y="685"/>
                </a:lnTo>
                <a:lnTo>
                  <a:pt x="121" y="823"/>
                </a:lnTo>
                <a:lnTo>
                  <a:pt x="129" y="859"/>
                </a:lnTo>
                <a:lnTo>
                  <a:pt x="114" y="898"/>
                </a:lnTo>
                <a:lnTo>
                  <a:pt x="114" y="1116"/>
                </a:lnTo>
                <a:lnTo>
                  <a:pt x="114" y="1203"/>
                </a:lnTo>
                <a:lnTo>
                  <a:pt x="149" y="1248"/>
                </a:lnTo>
                <a:lnTo>
                  <a:pt x="146" y="1274"/>
                </a:lnTo>
                <a:lnTo>
                  <a:pt x="157" y="1287"/>
                </a:lnTo>
                <a:lnTo>
                  <a:pt x="146" y="1322"/>
                </a:lnTo>
                <a:lnTo>
                  <a:pt x="168" y="1340"/>
                </a:lnTo>
                <a:lnTo>
                  <a:pt x="168" y="1387"/>
                </a:lnTo>
                <a:lnTo>
                  <a:pt x="157" y="1377"/>
                </a:lnTo>
                <a:lnTo>
                  <a:pt x="157" y="1391"/>
                </a:lnTo>
                <a:lnTo>
                  <a:pt x="167" y="1429"/>
                </a:lnTo>
                <a:lnTo>
                  <a:pt x="167" y="1476"/>
                </a:lnTo>
                <a:lnTo>
                  <a:pt x="156" y="1510"/>
                </a:lnTo>
                <a:lnTo>
                  <a:pt x="156" y="1539"/>
                </a:lnTo>
                <a:lnTo>
                  <a:pt x="147" y="1557"/>
                </a:lnTo>
                <a:lnTo>
                  <a:pt x="147" y="1603"/>
                </a:lnTo>
                <a:lnTo>
                  <a:pt x="167" y="1622"/>
                </a:lnTo>
                <a:lnTo>
                  <a:pt x="177" y="1622"/>
                </a:lnTo>
                <a:lnTo>
                  <a:pt x="188" y="1688"/>
                </a:lnTo>
                <a:lnTo>
                  <a:pt x="220" y="1706"/>
                </a:lnTo>
                <a:lnTo>
                  <a:pt x="244" y="1709"/>
                </a:lnTo>
                <a:lnTo>
                  <a:pt x="264" y="1718"/>
                </a:lnTo>
                <a:lnTo>
                  <a:pt x="290" y="1710"/>
                </a:lnTo>
                <a:lnTo>
                  <a:pt x="322" y="1707"/>
                </a:lnTo>
                <a:lnTo>
                  <a:pt x="278" y="1735"/>
                </a:lnTo>
                <a:lnTo>
                  <a:pt x="258" y="1738"/>
                </a:lnTo>
                <a:lnTo>
                  <a:pt x="244" y="1757"/>
                </a:lnTo>
                <a:lnTo>
                  <a:pt x="241" y="1781"/>
                </a:lnTo>
                <a:lnTo>
                  <a:pt x="192" y="1739"/>
                </a:lnTo>
                <a:lnTo>
                  <a:pt x="205" y="1728"/>
                </a:lnTo>
                <a:lnTo>
                  <a:pt x="199" y="1716"/>
                </a:lnTo>
                <a:lnTo>
                  <a:pt x="188" y="1718"/>
                </a:lnTo>
                <a:lnTo>
                  <a:pt x="179" y="1695"/>
                </a:lnTo>
                <a:lnTo>
                  <a:pt x="149" y="1695"/>
                </a:lnTo>
                <a:lnTo>
                  <a:pt x="131" y="1686"/>
                </a:lnTo>
                <a:lnTo>
                  <a:pt x="131" y="1663"/>
                </a:lnTo>
                <a:lnTo>
                  <a:pt x="108" y="1628"/>
                </a:lnTo>
                <a:lnTo>
                  <a:pt x="95" y="1561"/>
                </a:lnTo>
                <a:lnTo>
                  <a:pt x="92" y="1532"/>
                </a:lnTo>
                <a:lnTo>
                  <a:pt x="71" y="1490"/>
                </a:lnTo>
                <a:lnTo>
                  <a:pt x="83" y="1482"/>
                </a:lnTo>
                <a:lnTo>
                  <a:pt x="101" y="1476"/>
                </a:lnTo>
                <a:lnTo>
                  <a:pt x="65" y="1441"/>
                </a:lnTo>
                <a:lnTo>
                  <a:pt x="62" y="1425"/>
                </a:lnTo>
                <a:lnTo>
                  <a:pt x="50" y="1430"/>
                </a:lnTo>
                <a:lnTo>
                  <a:pt x="29" y="1418"/>
                </a:lnTo>
                <a:lnTo>
                  <a:pt x="0" y="1397"/>
                </a:lnTo>
                <a:lnTo>
                  <a:pt x="19" y="1379"/>
                </a:lnTo>
                <a:lnTo>
                  <a:pt x="39" y="1355"/>
                </a:lnTo>
                <a:lnTo>
                  <a:pt x="44" y="1370"/>
                </a:lnTo>
                <a:lnTo>
                  <a:pt x="72" y="1397"/>
                </a:lnTo>
                <a:lnTo>
                  <a:pt x="96" y="1391"/>
                </a:lnTo>
                <a:lnTo>
                  <a:pt x="82" y="1373"/>
                </a:lnTo>
                <a:lnTo>
                  <a:pt x="92" y="1348"/>
                </a:lnTo>
                <a:lnTo>
                  <a:pt x="96" y="1319"/>
                </a:lnTo>
                <a:lnTo>
                  <a:pt x="83" y="1309"/>
                </a:lnTo>
                <a:lnTo>
                  <a:pt x="104" y="1299"/>
                </a:lnTo>
                <a:lnTo>
                  <a:pt x="69" y="1252"/>
                </a:lnTo>
                <a:lnTo>
                  <a:pt x="71" y="1121"/>
                </a:lnTo>
                <a:lnTo>
                  <a:pt x="40" y="1123"/>
                </a:lnTo>
                <a:lnTo>
                  <a:pt x="15" y="1097"/>
                </a:lnTo>
                <a:lnTo>
                  <a:pt x="12" y="1043"/>
                </a:lnTo>
                <a:lnTo>
                  <a:pt x="26" y="1018"/>
                </a:lnTo>
                <a:lnTo>
                  <a:pt x="26" y="982"/>
                </a:lnTo>
                <a:lnTo>
                  <a:pt x="16" y="972"/>
                </a:lnTo>
                <a:lnTo>
                  <a:pt x="25" y="922"/>
                </a:lnTo>
                <a:lnTo>
                  <a:pt x="40" y="868"/>
                </a:lnTo>
                <a:lnTo>
                  <a:pt x="39" y="822"/>
                </a:lnTo>
                <a:lnTo>
                  <a:pt x="60" y="800"/>
                </a:lnTo>
                <a:lnTo>
                  <a:pt x="60" y="741"/>
                </a:lnTo>
                <a:lnTo>
                  <a:pt x="60" y="626"/>
                </a:lnTo>
                <a:lnTo>
                  <a:pt x="82" y="596"/>
                </a:lnTo>
                <a:lnTo>
                  <a:pt x="78" y="582"/>
                </a:lnTo>
                <a:lnTo>
                  <a:pt x="62" y="559"/>
                </a:lnTo>
                <a:lnTo>
                  <a:pt x="60" y="502"/>
                </a:lnTo>
                <a:lnTo>
                  <a:pt x="67" y="489"/>
                </a:lnTo>
                <a:lnTo>
                  <a:pt x="72" y="451"/>
                </a:lnTo>
                <a:lnTo>
                  <a:pt x="75" y="314"/>
                </a:lnTo>
                <a:lnTo>
                  <a:pt x="51" y="300"/>
                </a:lnTo>
                <a:lnTo>
                  <a:pt x="71" y="271"/>
                </a:lnTo>
                <a:lnTo>
                  <a:pt x="71" y="230"/>
                </a:lnTo>
                <a:lnTo>
                  <a:pt x="71" y="172"/>
                </a:lnTo>
                <a:lnTo>
                  <a:pt x="71" y="117"/>
                </a:lnTo>
                <a:lnTo>
                  <a:pt x="58" y="71"/>
                </a:lnTo>
                <a:lnTo>
                  <a:pt x="36" y="53"/>
                </a:lnTo>
                <a:close/>
              </a:path>
            </a:pathLst>
          </a:custGeom>
          <a:solidFill>
            <a:srgbClr val="00FF00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7" name="Google Shape;347;p26"/>
          <p:cNvSpPr/>
          <p:nvPr/>
        </p:nvSpPr>
        <p:spPr>
          <a:xfrm>
            <a:off x="6551612" y="1493837"/>
            <a:ext cx="295275" cy="309562"/>
          </a:xfrm>
          <a:custGeom>
            <a:avLst/>
            <a:gdLst/>
            <a:ahLst/>
            <a:cxnLst/>
            <a:rect l="l" t="t" r="r" b="b"/>
            <a:pathLst>
              <a:path w="186" h="195" extrusionOk="0">
                <a:moveTo>
                  <a:pt x="43" y="0"/>
                </a:moveTo>
                <a:lnTo>
                  <a:pt x="71" y="11"/>
                </a:lnTo>
                <a:lnTo>
                  <a:pt x="174" y="11"/>
                </a:lnTo>
                <a:lnTo>
                  <a:pt x="181" y="40"/>
                </a:lnTo>
                <a:lnTo>
                  <a:pt x="160" y="75"/>
                </a:lnTo>
                <a:lnTo>
                  <a:pt x="169" y="86"/>
                </a:lnTo>
                <a:lnTo>
                  <a:pt x="169" y="111"/>
                </a:lnTo>
                <a:lnTo>
                  <a:pt x="186" y="133"/>
                </a:lnTo>
                <a:lnTo>
                  <a:pt x="186" y="161"/>
                </a:lnTo>
                <a:lnTo>
                  <a:pt x="153" y="172"/>
                </a:lnTo>
                <a:lnTo>
                  <a:pt x="114" y="170"/>
                </a:lnTo>
                <a:lnTo>
                  <a:pt x="90" y="195"/>
                </a:lnTo>
                <a:lnTo>
                  <a:pt x="76" y="192"/>
                </a:lnTo>
                <a:lnTo>
                  <a:pt x="55" y="110"/>
                </a:lnTo>
                <a:lnTo>
                  <a:pt x="12" y="79"/>
                </a:lnTo>
                <a:lnTo>
                  <a:pt x="0" y="53"/>
                </a:lnTo>
                <a:lnTo>
                  <a:pt x="43" y="0"/>
                </a:lnTo>
                <a:close/>
              </a:path>
            </a:pathLst>
          </a:custGeom>
          <a:solidFill>
            <a:srgbClr val="3F1F00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8" name="Google Shape;348;p26"/>
          <p:cNvSpPr/>
          <p:nvPr/>
        </p:nvSpPr>
        <p:spPr>
          <a:xfrm>
            <a:off x="6796087" y="1495425"/>
            <a:ext cx="217487" cy="298450"/>
          </a:xfrm>
          <a:custGeom>
            <a:avLst/>
            <a:gdLst/>
            <a:ahLst/>
            <a:cxnLst/>
            <a:rect l="l" t="t" r="r" b="b"/>
            <a:pathLst>
              <a:path w="137" h="188" extrusionOk="0">
                <a:moveTo>
                  <a:pt x="20" y="11"/>
                </a:moveTo>
                <a:lnTo>
                  <a:pt x="36" y="0"/>
                </a:lnTo>
                <a:lnTo>
                  <a:pt x="71" y="45"/>
                </a:lnTo>
                <a:lnTo>
                  <a:pt x="116" y="66"/>
                </a:lnTo>
                <a:lnTo>
                  <a:pt x="137" y="89"/>
                </a:lnTo>
                <a:lnTo>
                  <a:pt x="117" y="106"/>
                </a:lnTo>
                <a:lnTo>
                  <a:pt x="103" y="116"/>
                </a:lnTo>
                <a:lnTo>
                  <a:pt x="60" y="180"/>
                </a:lnTo>
                <a:lnTo>
                  <a:pt x="31" y="188"/>
                </a:lnTo>
                <a:lnTo>
                  <a:pt x="13" y="178"/>
                </a:lnTo>
                <a:lnTo>
                  <a:pt x="0" y="169"/>
                </a:lnTo>
                <a:lnTo>
                  <a:pt x="32" y="160"/>
                </a:lnTo>
                <a:lnTo>
                  <a:pt x="32" y="132"/>
                </a:lnTo>
                <a:lnTo>
                  <a:pt x="15" y="110"/>
                </a:lnTo>
                <a:lnTo>
                  <a:pt x="15" y="88"/>
                </a:lnTo>
                <a:lnTo>
                  <a:pt x="6" y="74"/>
                </a:lnTo>
                <a:lnTo>
                  <a:pt x="27" y="39"/>
                </a:lnTo>
                <a:lnTo>
                  <a:pt x="20" y="11"/>
                </a:lnTo>
                <a:close/>
              </a:path>
            </a:pathLst>
          </a:custGeom>
          <a:solidFill>
            <a:srgbClr val="FFBF7F"/>
          </a:solidFill>
          <a:ln w="17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9" name="Google Shape;349;p26"/>
          <p:cNvSpPr txBox="1"/>
          <p:nvPr/>
        </p:nvSpPr>
        <p:spPr>
          <a:xfrm>
            <a:off x="1512887" y="228600"/>
            <a:ext cx="246856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600"/>
              <a:buFont typeface="Times New Roman"/>
              <a:buNone/>
            </a:pPr>
            <a:r>
              <a:rPr lang="en-US" sz="3600" b="1" i="1" u="sng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Sudamérica</a:t>
            </a:r>
            <a:endParaRPr/>
          </a:p>
        </p:txBody>
      </p:sp>
      <p:grpSp>
        <p:nvGrpSpPr>
          <p:cNvPr id="350" name="Google Shape;350;p26"/>
          <p:cNvGrpSpPr/>
          <p:nvPr/>
        </p:nvGrpSpPr>
        <p:grpSpPr>
          <a:xfrm>
            <a:off x="6019800" y="498475"/>
            <a:ext cx="2062162" cy="796925"/>
            <a:chOff x="6019800" y="498475"/>
            <a:chExt cx="2062162" cy="796925"/>
          </a:xfrm>
        </p:grpSpPr>
        <p:sp>
          <p:nvSpPr>
            <p:cNvPr id="351" name="Google Shape;351;p26"/>
            <p:cNvSpPr txBox="1"/>
            <p:nvPr/>
          </p:nvSpPr>
          <p:spPr>
            <a:xfrm>
              <a:off x="6613525" y="498475"/>
              <a:ext cx="1468437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Venezuela</a:t>
              </a:r>
              <a:endParaRPr/>
            </a:p>
          </p:txBody>
        </p:sp>
        <p:cxnSp>
          <p:nvCxnSpPr>
            <p:cNvPr id="352" name="Google Shape;352;p26"/>
            <p:cNvCxnSpPr/>
            <p:nvPr/>
          </p:nvCxnSpPr>
          <p:spPr>
            <a:xfrm flipH="1">
              <a:off x="6019800" y="838200"/>
              <a:ext cx="609600" cy="457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353" name="Google Shape;353;p26"/>
          <p:cNvGrpSpPr/>
          <p:nvPr/>
        </p:nvGrpSpPr>
        <p:grpSpPr>
          <a:xfrm>
            <a:off x="3217150" y="1031875"/>
            <a:ext cx="2116850" cy="568325"/>
            <a:chOff x="3217150" y="1031875"/>
            <a:chExt cx="2116850" cy="568325"/>
          </a:xfrm>
        </p:grpSpPr>
        <p:sp>
          <p:nvSpPr>
            <p:cNvPr id="354" name="Google Shape;354;p26"/>
            <p:cNvSpPr txBox="1"/>
            <p:nvPr/>
          </p:nvSpPr>
          <p:spPr>
            <a:xfrm>
              <a:off x="3217150" y="1031875"/>
              <a:ext cx="1504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Colombia</a:t>
              </a:r>
              <a:endParaRPr/>
            </a:p>
          </p:txBody>
        </p:sp>
        <p:cxnSp>
          <p:nvCxnSpPr>
            <p:cNvPr id="355" name="Google Shape;355;p26"/>
            <p:cNvCxnSpPr/>
            <p:nvPr/>
          </p:nvCxnSpPr>
          <p:spPr>
            <a:xfrm>
              <a:off x="4724400" y="1295400"/>
              <a:ext cx="609600" cy="30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356" name="Google Shape;356;p26"/>
          <p:cNvGrpSpPr/>
          <p:nvPr/>
        </p:nvGrpSpPr>
        <p:grpSpPr>
          <a:xfrm>
            <a:off x="2667000" y="1828800"/>
            <a:ext cx="2362200" cy="457200"/>
            <a:chOff x="2667000" y="1828800"/>
            <a:chExt cx="2362200" cy="457200"/>
          </a:xfrm>
        </p:grpSpPr>
        <p:sp>
          <p:nvSpPr>
            <p:cNvPr id="357" name="Google Shape;357;p26"/>
            <p:cNvSpPr txBox="1"/>
            <p:nvPr/>
          </p:nvSpPr>
          <p:spPr>
            <a:xfrm>
              <a:off x="2667000" y="1828800"/>
              <a:ext cx="1198562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Ecuador</a:t>
              </a:r>
              <a:endParaRPr/>
            </a:p>
          </p:txBody>
        </p:sp>
        <p:cxnSp>
          <p:nvCxnSpPr>
            <p:cNvPr id="358" name="Google Shape;358;p26"/>
            <p:cNvCxnSpPr/>
            <p:nvPr/>
          </p:nvCxnSpPr>
          <p:spPr>
            <a:xfrm>
              <a:off x="3886200" y="2057400"/>
              <a:ext cx="1143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359" name="Google Shape;359;p26"/>
          <p:cNvGrpSpPr/>
          <p:nvPr/>
        </p:nvGrpSpPr>
        <p:grpSpPr>
          <a:xfrm>
            <a:off x="3657600" y="2590800"/>
            <a:ext cx="1600200" cy="533400"/>
            <a:chOff x="3657600" y="2590800"/>
            <a:chExt cx="1600200" cy="533400"/>
          </a:xfrm>
        </p:grpSpPr>
        <p:sp>
          <p:nvSpPr>
            <p:cNvPr id="360" name="Google Shape;360;p26"/>
            <p:cNvSpPr txBox="1"/>
            <p:nvPr/>
          </p:nvSpPr>
          <p:spPr>
            <a:xfrm>
              <a:off x="3657600" y="2667000"/>
              <a:ext cx="74295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Perú</a:t>
              </a:r>
              <a:endParaRPr/>
            </a:p>
          </p:txBody>
        </p:sp>
        <p:cxnSp>
          <p:nvCxnSpPr>
            <p:cNvPr id="361" name="Google Shape;361;p26"/>
            <p:cNvCxnSpPr/>
            <p:nvPr/>
          </p:nvCxnSpPr>
          <p:spPr>
            <a:xfrm rot="10800000" flipH="1">
              <a:off x="4419600" y="2590800"/>
              <a:ext cx="838200" cy="30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362" name="Google Shape;362;p26"/>
          <p:cNvGrpSpPr/>
          <p:nvPr/>
        </p:nvGrpSpPr>
        <p:grpSpPr>
          <a:xfrm>
            <a:off x="3531000" y="3124200"/>
            <a:ext cx="2565000" cy="803275"/>
            <a:chOff x="3531000" y="3124200"/>
            <a:chExt cx="2565000" cy="803275"/>
          </a:xfrm>
        </p:grpSpPr>
        <p:sp>
          <p:nvSpPr>
            <p:cNvPr id="363" name="Google Shape;363;p26"/>
            <p:cNvSpPr txBox="1"/>
            <p:nvPr/>
          </p:nvSpPr>
          <p:spPr>
            <a:xfrm>
              <a:off x="3531000" y="3470275"/>
              <a:ext cx="11901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Bolivia</a:t>
              </a:r>
              <a:endParaRPr/>
            </a:p>
          </p:txBody>
        </p:sp>
        <p:cxnSp>
          <p:nvCxnSpPr>
            <p:cNvPr id="364" name="Google Shape;364;p26"/>
            <p:cNvCxnSpPr/>
            <p:nvPr/>
          </p:nvCxnSpPr>
          <p:spPr>
            <a:xfrm rot="10800000" flipH="1">
              <a:off x="4724400" y="3124200"/>
              <a:ext cx="1371600" cy="609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365" name="Google Shape;365;p26"/>
          <p:cNvGrpSpPr/>
          <p:nvPr/>
        </p:nvGrpSpPr>
        <p:grpSpPr>
          <a:xfrm>
            <a:off x="6477000" y="3581400"/>
            <a:ext cx="2444750" cy="574675"/>
            <a:chOff x="6477000" y="3581400"/>
            <a:chExt cx="2444750" cy="574675"/>
          </a:xfrm>
        </p:grpSpPr>
        <p:sp>
          <p:nvSpPr>
            <p:cNvPr id="366" name="Google Shape;366;p26"/>
            <p:cNvSpPr txBox="1"/>
            <p:nvPr/>
          </p:nvSpPr>
          <p:spPr>
            <a:xfrm>
              <a:off x="7604125" y="3698875"/>
              <a:ext cx="1317625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Paraguay</a:t>
              </a:r>
              <a:endParaRPr/>
            </a:p>
          </p:txBody>
        </p:sp>
        <p:cxnSp>
          <p:nvCxnSpPr>
            <p:cNvPr id="367" name="Google Shape;367;p26"/>
            <p:cNvCxnSpPr/>
            <p:nvPr/>
          </p:nvCxnSpPr>
          <p:spPr>
            <a:xfrm rot="10800000">
              <a:off x="6477000" y="3581400"/>
              <a:ext cx="1066800" cy="30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368" name="Google Shape;368;p26"/>
          <p:cNvGrpSpPr/>
          <p:nvPr/>
        </p:nvGrpSpPr>
        <p:grpSpPr>
          <a:xfrm>
            <a:off x="3622648" y="4460875"/>
            <a:ext cx="2092352" cy="457200"/>
            <a:chOff x="3622648" y="4460875"/>
            <a:chExt cx="2092352" cy="457200"/>
          </a:xfrm>
        </p:grpSpPr>
        <p:sp>
          <p:nvSpPr>
            <p:cNvPr id="369" name="Google Shape;369;p26"/>
            <p:cNvSpPr txBox="1"/>
            <p:nvPr/>
          </p:nvSpPr>
          <p:spPr>
            <a:xfrm>
              <a:off x="3622648" y="4460875"/>
              <a:ext cx="10143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Chile</a:t>
              </a:r>
              <a:endParaRPr/>
            </a:p>
          </p:txBody>
        </p:sp>
        <p:cxnSp>
          <p:nvCxnSpPr>
            <p:cNvPr id="370" name="Google Shape;370;p26"/>
            <p:cNvCxnSpPr/>
            <p:nvPr/>
          </p:nvCxnSpPr>
          <p:spPr>
            <a:xfrm>
              <a:off x="4648200" y="4724400"/>
              <a:ext cx="1066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371" name="Google Shape;371;p26"/>
          <p:cNvGrpSpPr/>
          <p:nvPr/>
        </p:nvGrpSpPr>
        <p:grpSpPr>
          <a:xfrm>
            <a:off x="6705600" y="4343400"/>
            <a:ext cx="1997075" cy="574675"/>
            <a:chOff x="6705600" y="4343400"/>
            <a:chExt cx="1997075" cy="574675"/>
          </a:xfrm>
        </p:grpSpPr>
        <p:sp>
          <p:nvSpPr>
            <p:cNvPr id="372" name="Google Shape;372;p26"/>
            <p:cNvSpPr txBox="1"/>
            <p:nvPr/>
          </p:nvSpPr>
          <p:spPr>
            <a:xfrm>
              <a:off x="7451725" y="4460875"/>
              <a:ext cx="125095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Uruguay</a:t>
              </a:r>
              <a:endParaRPr/>
            </a:p>
          </p:txBody>
        </p:sp>
        <p:cxnSp>
          <p:nvCxnSpPr>
            <p:cNvPr id="373" name="Google Shape;373;p26"/>
            <p:cNvCxnSpPr/>
            <p:nvPr/>
          </p:nvCxnSpPr>
          <p:spPr>
            <a:xfrm rot="10800000">
              <a:off x="6705600" y="4343400"/>
              <a:ext cx="762000" cy="30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374" name="Google Shape;374;p26"/>
          <p:cNvGrpSpPr/>
          <p:nvPr/>
        </p:nvGrpSpPr>
        <p:grpSpPr>
          <a:xfrm>
            <a:off x="6172200" y="4419600"/>
            <a:ext cx="2468562" cy="1412875"/>
            <a:chOff x="6172200" y="4419600"/>
            <a:chExt cx="2468562" cy="1412875"/>
          </a:xfrm>
        </p:grpSpPr>
        <p:sp>
          <p:nvSpPr>
            <p:cNvPr id="375" name="Google Shape;375;p26"/>
            <p:cNvSpPr txBox="1"/>
            <p:nvPr/>
          </p:nvSpPr>
          <p:spPr>
            <a:xfrm>
              <a:off x="6842125" y="5375275"/>
              <a:ext cx="1798637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La Argentina</a:t>
              </a:r>
              <a:endParaRPr/>
            </a:p>
          </p:txBody>
        </p:sp>
        <p:cxnSp>
          <p:nvCxnSpPr>
            <p:cNvPr id="376" name="Google Shape;376;p26"/>
            <p:cNvCxnSpPr/>
            <p:nvPr/>
          </p:nvCxnSpPr>
          <p:spPr>
            <a:xfrm rot="10800000">
              <a:off x="6172200" y="4419600"/>
              <a:ext cx="685800" cy="1066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0" y="3810000"/>
            <a:ext cx="3657600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7" descr="Venezuela_sm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6025" y="3429000"/>
            <a:ext cx="2898775" cy="31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7"/>
          <p:cNvSpPr txBox="1"/>
          <p:nvPr/>
        </p:nvSpPr>
        <p:spPr>
          <a:xfrm>
            <a:off x="1484313" y="2682862"/>
            <a:ext cx="23622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Caracas</a:t>
            </a:r>
            <a:endParaRPr/>
          </a:p>
        </p:txBody>
      </p:sp>
      <p:sp>
        <p:nvSpPr>
          <p:cNvPr id="384" name="Google Shape;384;p27"/>
          <p:cNvSpPr/>
          <p:nvPr/>
        </p:nvSpPr>
        <p:spPr>
          <a:xfrm>
            <a:off x="1212850" y="0"/>
            <a:ext cx="48768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Venezuela </a:t>
            </a:r>
          </a:p>
        </p:txBody>
      </p:sp>
      <p:sp>
        <p:nvSpPr>
          <p:cNvPr id="385" name="Google Shape;385;p27"/>
          <p:cNvSpPr txBox="1"/>
          <p:nvPr/>
        </p:nvSpPr>
        <p:spPr>
          <a:xfrm>
            <a:off x="5562600" y="3262150"/>
            <a:ext cx="26136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venezolano(a)</a:t>
            </a:r>
            <a:endParaRPr/>
          </a:p>
        </p:txBody>
      </p:sp>
      <p:sp>
        <p:nvSpPr>
          <p:cNvPr id="386" name="Google Shape;386;p27"/>
          <p:cNvSpPr txBox="1"/>
          <p:nvPr/>
        </p:nvSpPr>
        <p:spPr>
          <a:xfrm>
            <a:off x="5029200" y="3829050"/>
            <a:ext cx="3657600" cy="2209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7" name="Google Shape;387;p27"/>
          <p:cNvSpPr txBox="1"/>
          <p:nvPr/>
        </p:nvSpPr>
        <p:spPr>
          <a:xfrm>
            <a:off x="6324600" y="484187"/>
            <a:ext cx="2895600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bolívar</a:t>
            </a:r>
            <a:endParaRPr/>
          </a:p>
        </p:txBody>
      </p:sp>
      <p:pic>
        <p:nvPicPr>
          <p:cNvPr id="388" name="Google Shape;388;p27" descr="http://www.magdaleno.net.ve/portal/images/stories/bs0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62600" y="1701800"/>
            <a:ext cx="3429000" cy="1560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28" descr="Colombia_sm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2525" y="3048000"/>
            <a:ext cx="3343275" cy="35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0200" y="3886200"/>
            <a:ext cx="3124200" cy="20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28"/>
          <p:cNvSpPr txBox="1"/>
          <p:nvPr/>
        </p:nvSpPr>
        <p:spPr>
          <a:xfrm>
            <a:off x="1681163" y="2468562"/>
            <a:ext cx="22860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Bogotá</a:t>
            </a:r>
            <a:endParaRPr/>
          </a:p>
        </p:txBody>
      </p:sp>
      <p:sp>
        <p:nvSpPr>
          <p:cNvPr id="396" name="Google Shape;396;p28"/>
          <p:cNvSpPr/>
          <p:nvPr/>
        </p:nvSpPr>
        <p:spPr>
          <a:xfrm>
            <a:off x="1219200" y="304800"/>
            <a:ext cx="48768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Colombia </a:t>
            </a:r>
          </a:p>
        </p:txBody>
      </p:sp>
      <p:sp>
        <p:nvSpPr>
          <p:cNvPr id="397" name="Google Shape;397;p28"/>
          <p:cNvSpPr txBox="1"/>
          <p:nvPr/>
        </p:nvSpPr>
        <p:spPr>
          <a:xfrm>
            <a:off x="5759475" y="3139275"/>
            <a:ext cx="26208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colombiano(a)</a:t>
            </a:r>
            <a:endParaRPr/>
          </a:p>
        </p:txBody>
      </p:sp>
      <p:sp>
        <p:nvSpPr>
          <p:cNvPr id="398" name="Google Shape;398;p28"/>
          <p:cNvSpPr txBox="1"/>
          <p:nvPr/>
        </p:nvSpPr>
        <p:spPr>
          <a:xfrm>
            <a:off x="5410200" y="3886200"/>
            <a:ext cx="31242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9" name="Google Shape;399;p28"/>
          <p:cNvSpPr txBox="1"/>
          <p:nvPr/>
        </p:nvSpPr>
        <p:spPr>
          <a:xfrm>
            <a:off x="6175375" y="26987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peso</a:t>
            </a:r>
            <a:endParaRPr/>
          </a:p>
        </p:txBody>
      </p:sp>
      <p:pic>
        <p:nvPicPr>
          <p:cNvPr id="400" name="Google Shape;400;p28" descr="http://cambiomoneda.cl/files/2011/05/20060512193349-billetes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5425" y="1104900"/>
            <a:ext cx="2141537" cy="1646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29" descr="Ecuador_sm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3048000"/>
            <a:ext cx="3343275" cy="35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7800" y="4419600"/>
            <a:ext cx="3533775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9"/>
          <p:cNvSpPr txBox="1"/>
          <p:nvPr/>
        </p:nvSpPr>
        <p:spPr>
          <a:xfrm>
            <a:off x="1671650" y="2333612"/>
            <a:ext cx="24384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Quito</a:t>
            </a:r>
            <a:endParaRPr/>
          </a:p>
        </p:txBody>
      </p:sp>
      <p:sp>
        <p:nvSpPr>
          <p:cNvPr id="408" name="Google Shape;408;p29"/>
          <p:cNvSpPr/>
          <p:nvPr/>
        </p:nvSpPr>
        <p:spPr>
          <a:xfrm>
            <a:off x="1219200" y="304800"/>
            <a:ext cx="48768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Ecuador </a:t>
            </a:r>
          </a:p>
        </p:txBody>
      </p:sp>
      <p:sp>
        <p:nvSpPr>
          <p:cNvPr id="409" name="Google Shape;409;p29"/>
          <p:cNvSpPr txBox="1"/>
          <p:nvPr/>
        </p:nvSpPr>
        <p:spPr>
          <a:xfrm>
            <a:off x="5712375" y="3840300"/>
            <a:ext cx="26838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ecuatoriano(a)</a:t>
            </a:r>
            <a:endParaRPr/>
          </a:p>
        </p:txBody>
      </p:sp>
      <p:sp>
        <p:nvSpPr>
          <p:cNvPr id="410" name="Google Shape;410;p29"/>
          <p:cNvSpPr txBox="1"/>
          <p:nvPr/>
        </p:nvSpPr>
        <p:spPr>
          <a:xfrm>
            <a:off x="5257800" y="4419600"/>
            <a:ext cx="3505200" cy="1981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1" name="Google Shape;411;p29"/>
          <p:cNvSpPr txBox="1"/>
          <p:nvPr/>
        </p:nvSpPr>
        <p:spPr>
          <a:xfrm>
            <a:off x="6517875" y="150550"/>
            <a:ext cx="2895600" cy="17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sucre </a:t>
            </a:r>
            <a:r>
              <a:rPr lang="en-US" sz="3200" b="1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(Los dólares americanos</a:t>
            </a:r>
            <a:endParaRPr/>
          </a:p>
        </p:txBody>
      </p:sp>
      <p:pic>
        <p:nvPicPr>
          <p:cNvPr id="412" name="Google Shape;412;p29" descr="En Caracas, varios bancos estatales como el de Comercio Exterior, Industrial, de Venezuela, del Tesoro y Bicentenario, así como el privado Banesco, han sido habilitados para actuar como Banco Operativo Autorizado del SUCR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0800" y="2195621"/>
            <a:ext cx="2438400" cy="1741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30" descr="Peru_sm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3124200"/>
            <a:ext cx="3181350" cy="343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4343400"/>
            <a:ext cx="31242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0"/>
          <p:cNvSpPr txBox="1"/>
          <p:nvPr/>
        </p:nvSpPr>
        <p:spPr>
          <a:xfrm>
            <a:off x="1819275" y="2408850"/>
            <a:ext cx="19812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Lima</a:t>
            </a:r>
            <a:endParaRPr/>
          </a:p>
        </p:txBody>
      </p:sp>
      <p:sp>
        <p:nvSpPr>
          <p:cNvPr id="420" name="Google Shape;420;p30"/>
          <p:cNvSpPr/>
          <p:nvPr/>
        </p:nvSpPr>
        <p:spPr>
          <a:xfrm>
            <a:off x="1066800" y="276225"/>
            <a:ext cx="48768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Perú </a:t>
            </a:r>
          </a:p>
        </p:txBody>
      </p:sp>
      <p:sp>
        <p:nvSpPr>
          <p:cNvPr id="421" name="Google Shape;421;p30"/>
          <p:cNvSpPr txBox="1"/>
          <p:nvPr/>
        </p:nvSpPr>
        <p:spPr>
          <a:xfrm>
            <a:off x="6134100" y="3763975"/>
            <a:ext cx="20577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peruano(a)</a:t>
            </a:r>
            <a:endParaRPr/>
          </a:p>
        </p:txBody>
      </p:sp>
      <p:sp>
        <p:nvSpPr>
          <p:cNvPr id="422" name="Google Shape;422;p30"/>
          <p:cNvSpPr txBox="1"/>
          <p:nvPr/>
        </p:nvSpPr>
        <p:spPr>
          <a:xfrm>
            <a:off x="5562600" y="4343400"/>
            <a:ext cx="31242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3" name="Google Shape;423;p30"/>
          <p:cNvSpPr txBox="1"/>
          <p:nvPr/>
        </p:nvSpPr>
        <p:spPr>
          <a:xfrm>
            <a:off x="6096000" y="457200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nuevo sol</a:t>
            </a:r>
            <a:endParaRPr/>
          </a:p>
        </p:txBody>
      </p:sp>
      <p:pic>
        <p:nvPicPr>
          <p:cNvPr id="424" name="Google Shape;424;p30" descr="http://peru.travelguia.net/wp-content/uploads/2009/03/moneda_sol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72225" y="1535112"/>
            <a:ext cx="2462212" cy="204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31" descr="Bolivia_sm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3124200"/>
            <a:ext cx="3263900" cy="3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4114800"/>
            <a:ext cx="31242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1"/>
          <p:cNvSpPr txBox="1"/>
          <p:nvPr/>
        </p:nvSpPr>
        <p:spPr>
          <a:xfrm>
            <a:off x="1523125" y="2239962"/>
            <a:ext cx="2514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Paz    </a:t>
            </a:r>
            <a:r>
              <a:rPr lang="en-US" sz="20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(Sucre)</a:t>
            </a:r>
            <a:endParaRPr/>
          </a:p>
        </p:txBody>
      </p:sp>
      <p:sp>
        <p:nvSpPr>
          <p:cNvPr id="432" name="Google Shape;432;p31"/>
          <p:cNvSpPr/>
          <p:nvPr/>
        </p:nvSpPr>
        <p:spPr>
          <a:xfrm>
            <a:off x="990600" y="179387"/>
            <a:ext cx="48768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Bolivia </a:t>
            </a:r>
          </a:p>
        </p:txBody>
      </p:sp>
      <p:sp>
        <p:nvSpPr>
          <p:cNvPr id="433" name="Google Shape;433;p31"/>
          <p:cNvSpPr txBox="1"/>
          <p:nvPr/>
        </p:nvSpPr>
        <p:spPr>
          <a:xfrm>
            <a:off x="5867412" y="3430587"/>
            <a:ext cx="25146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boliviano(a)</a:t>
            </a:r>
            <a:endParaRPr/>
          </a:p>
        </p:txBody>
      </p:sp>
      <p:sp>
        <p:nvSpPr>
          <p:cNvPr id="434" name="Google Shape;434;p31"/>
          <p:cNvSpPr txBox="1"/>
          <p:nvPr/>
        </p:nvSpPr>
        <p:spPr>
          <a:xfrm>
            <a:off x="5562600" y="4114800"/>
            <a:ext cx="31242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5" name="Google Shape;435;p31"/>
          <p:cNvSpPr txBox="1"/>
          <p:nvPr/>
        </p:nvSpPr>
        <p:spPr>
          <a:xfrm>
            <a:off x="6238875" y="479425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boliviano</a:t>
            </a:r>
            <a:endParaRPr/>
          </a:p>
        </p:txBody>
      </p:sp>
      <p:pic>
        <p:nvPicPr>
          <p:cNvPr id="436" name="Google Shape;436;p31" descr="http://www.boliviaturismo.com.bo/imagenes/monedas_billetes_bolivia.jpg"/>
          <p:cNvPicPr preferRelativeResize="0"/>
          <p:nvPr/>
        </p:nvPicPr>
        <p:blipFill rotWithShape="1">
          <a:blip r:embed="rId5">
            <a:alphaModFix/>
          </a:blip>
          <a:srcRect b="28006"/>
          <a:stretch/>
        </p:blipFill>
        <p:spPr>
          <a:xfrm>
            <a:off x="5303837" y="1758950"/>
            <a:ext cx="3641725" cy="1566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32" descr="Paraguay_sm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3200400"/>
            <a:ext cx="3248025" cy="348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05400" y="3962400"/>
            <a:ext cx="3667125" cy="20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2"/>
          <p:cNvSpPr txBox="1"/>
          <p:nvPr/>
        </p:nvSpPr>
        <p:spPr>
          <a:xfrm>
            <a:off x="1547813" y="2535537"/>
            <a:ext cx="25908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Asunción</a:t>
            </a:r>
            <a:endParaRPr/>
          </a:p>
        </p:txBody>
      </p:sp>
      <p:sp>
        <p:nvSpPr>
          <p:cNvPr id="444" name="Google Shape;444;p32"/>
          <p:cNvSpPr/>
          <p:nvPr/>
        </p:nvSpPr>
        <p:spPr>
          <a:xfrm>
            <a:off x="1219200" y="304800"/>
            <a:ext cx="48768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Paraguay </a:t>
            </a:r>
          </a:p>
        </p:txBody>
      </p:sp>
      <p:sp>
        <p:nvSpPr>
          <p:cNvPr id="445" name="Google Shape;445;p32"/>
          <p:cNvSpPr txBox="1"/>
          <p:nvPr/>
        </p:nvSpPr>
        <p:spPr>
          <a:xfrm>
            <a:off x="5643575" y="3340900"/>
            <a:ext cx="25908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paraguayo(a)</a:t>
            </a:r>
            <a:endParaRPr/>
          </a:p>
        </p:txBody>
      </p:sp>
      <p:sp>
        <p:nvSpPr>
          <p:cNvPr id="446" name="Google Shape;446;p32"/>
          <p:cNvSpPr txBox="1"/>
          <p:nvPr/>
        </p:nvSpPr>
        <p:spPr>
          <a:xfrm>
            <a:off x="5105400" y="3962400"/>
            <a:ext cx="36576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7" name="Google Shape;447;p32"/>
          <p:cNvSpPr txBox="1"/>
          <p:nvPr/>
        </p:nvSpPr>
        <p:spPr>
          <a:xfrm>
            <a:off x="6096000" y="457200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guaraní</a:t>
            </a:r>
            <a:endParaRPr/>
          </a:p>
        </p:txBody>
      </p:sp>
      <p:pic>
        <p:nvPicPr>
          <p:cNvPr id="448" name="Google Shape;448;p32" descr="http://www.abc.com.py/imagenes/2013/01/08/modelo-de-la-nueva-moneda-guarani-_557_464_121144.jpg"/>
          <p:cNvPicPr preferRelativeResize="0"/>
          <p:nvPr/>
        </p:nvPicPr>
        <p:blipFill rotWithShape="1">
          <a:blip r:embed="rId5">
            <a:alphaModFix/>
          </a:blip>
          <a:srcRect t="18840"/>
          <a:stretch/>
        </p:blipFill>
        <p:spPr>
          <a:xfrm>
            <a:off x="6192837" y="1554162"/>
            <a:ext cx="2579687" cy="1744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3" descr="Uruguay_sm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2971800"/>
            <a:ext cx="3343275" cy="35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05400" y="3962400"/>
            <a:ext cx="3505200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3"/>
          <p:cNvSpPr txBox="1"/>
          <p:nvPr/>
        </p:nvSpPr>
        <p:spPr>
          <a:xfrm>
            <a:off x="1241425" y="2138362"/>
            <a:ext cx="26670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Montevideo</a:t>
            </a:r>
            <a:endParaRPr/>
          </a:p>
        </p:txBody>
      </p:sp>
      <p:sp>
        <p:nvSpPr>
          <p:cNvPr id="456" name="Google Shape;456;p33"/>
          <p:cNvSpPr/>
          <p:nvPr/>
        </p:nvSpPr>
        <p:spPr>
          <a:xfrm>
            <a:off x="1219200" y="304800"/>
            <a:ext cx="48768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Uruguay </a:t>
            </a:r>
          </a:p>
        </p:txBody>
      </p:sp>
      <p:sp>
        <p:nvSpPr>
          <p:cNvPr id="457" name="Google Shape;457;p33"/>
          <p:cNvSpPr txBox="1"/>
          <p:nvPr/>
        </p:nvSpPr>
        <p:spPr>
          <a:xfrm>
            <a:off x="3935412" y="2138362"/>
            <a:ext cx="26670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uruguayo(a)</a:t>
            </a:r>
            <a:endParaRPr/>
          </a:p>
        </p:txBody>
      </p:sp>
      <p:sp>
        <p:nvSpPr>
          <p:cNvPr id="458" name="Google Shape;458;p33"/>
          <p:cNvSpPr txBox="1"/>
          <p:nvPr/>
        </p:nvSpPr>
        <p:spPr>
          <a:xfrm>
            <a:off x="5105400" y="3962400"/>
            <a:ext cx="3505200" cy="2362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9" name="Google Shape;459;p33"/>
          <p:cNvSpPr txBox="1"/>
          <p:nvPr/>
        </p:nvSpPr>
        <p:spPr>
          <a:xfrm>
            <a:off x="6096000" y="995362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peso</a:t>
            </a:r>
            <a:endParaRPr/>
          </a:p>
        </p:txBody>
      </p:sp>
      <p:pic>
        <p:nvPicPr>
          <p:cNvPr id="460" name="Google Shape;460;p33" descr="http://cambiomoneda.cl/files/2011/05/20060512193349-billetes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53200" y="2138362"/>
            <a:ext cx="2141537" cy="1646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34" descr="Chile_sm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609600"/>
            <a:ext cx="2632075" cy="563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05400" y="4267200"/>
            <a:ext cx="31242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4"/>
          <p:cNvSpPr txBox="1"/>
          <p:nvPr/>
        </p:nvSpPr>
        <p:spPr>
          <a:xfrm>
            <a:off x="3962400" y="3581400"/>
            <a:ext cx="24384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Santiago</a:t>
            </a:r>
            <a:endParaRPr/>
          </a:p>
        </p:txBody>
      </p:sp>
      <p:sp>
        <p:nvSpPr>
          <p:cNvPr id="468" name="Google Shape;468;p34"/>
          <p:cNvSpPr/>
          <p:nvPr/>
        </p:nvSpPr>
        <p:spPr>
          <a:xfrm>
            <a:off x="4572000" y="304800"/>
            <a:ext cx="38862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Chile </a:t>
            </a:r>
          </a:p>
        </p:txBody>
      </p:sp>
      <p:sp>
        <p:nvSpPr>
          <p:cNvPr id="469" name="Google Shape;469;p34"/>
          <p:cNvSpPr txBox="1"/>
          <p:nvPr/>
        </p:nvSpPr>
        <p:spPr>
          <a:xfrm>
            <a:off x="6515100" y="3581400"/>
            <a:ext cx="24384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chileno(a)</a:t>
            </a:r>
            <a:endParaRPr/>
          </a:p>
        </p:txBody>
      </p:sp>
      <p:sp>
        <p:nvSpPr>
          <p:cNvPr id="470" name="Google Shape;470;p34"/>
          <p:cNvSpPr txBox="1"/>
          <p:nvPr/>
        </p:nvSpPr>
        <p:spPr>
          <a:xfrm>
            <a:off x="5105400" y="4267200"/>
            <a:ext cx="31242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1" name="Google Shape;471;p34"/>
          <p:cNvSpPr txBox="1"/>
          <p:nvPr/>
        </p:nvSpPr>
        <p:spPr>
          <a:xfrm>
            <a:off x="3962400" y="2093912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peso</a:t>
            </a:r>
            <a:endParaRPr/>
          </a:p>
        </p:txBody>
      </p:sp>
      <p:pic>
        <p:nvPicPr>
          <p:cNvPr id="472" name="Google Shape;472;p34" descr="http://cambiomoneda.cl/files/2011/05/20060512193349-billetes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5100" y="2093912"/>
            <a:ext cx="1924050" cy="147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5" descr="Argentina_sm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533400"/>
            <a:ext cx="2620962" cy="56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5"/>
          <p:cNvSpPr txBox="1"/>
          <p:nvPr/>
        </p:nvSpPr>
        <p:spPr>
          <a:xfrm>
            <a:off x="4000500" y="3536950"/>
            <a:ext cx="27432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Buenos Aires</a:t>
            </a:r>
            <a:endParaRPr/>
          </a:p>
        </p:txBody>
      </p:sp>
      <p:sp>
        <p:nvSpPr>
          <p:cNvPr id="479" name="Google Shape;479;p35"/>
          <p:cNvSpPr/>
          <p:nvPr/>
        </p:nvSpPr>
        <p:spPr>
          <a:xfrm>
            <a:off x="4038600" y="381000"/>
            <a:ext cx="4800600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Argentina </a:t>
            </a:r>
          </a:p>
        </p:txBody>
      </p:sp>
      <p:sp>
        <p:nvSpPr>
          <p:cNvPr id="480" name="Google Shape;480;p35"/>
          <p:cNvSpPr txBox="1"/>
          <p:nvPr/>
        </p:nvSpPr>
        <p:spPr>
          <a:xfrm>
            <a:off x="6453187" y="3536950"/>
            <a:ext cx="27432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argentino(a)</a:t>
            </a:r>
            <a:endParaRPr/>
          </a:p>
        </p:txBody>
      </p:sp>
      <p:sp>
        <p:nvSpPr>
          <p:cNvPr id="481" name="Google Shape;481;p35"/>
          <p:cNvSpPr txBox="1"/>
          <p:nvPr/>
        </p:nvSpPr>
        <p:spPr>
          <a:xfrm>
            <a:off x="4953000" y="4267200"/>
            <a:ext cx="3581400" cy="228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2" name="Google Shape;482;p35"/>
          <p:cNvSpPr txBox="1"/>
          <p:nvPr/>
        </p:nvSpPr>
        <p:spPr>
          <a:xfrm>
            <a:off x="3825875" y="1874837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peso</a:t>
            </a:r>
            <a:endParaRPr/>
          </a:p>
        </p:txBody>
      </p:sp>
      <p:pic>
        <p:nvPicPr>
          <p:cNvPr id="483" name="Google Shape;483;p35" descr="File:Flag of Argentina.sv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3000" y="4276725"/>
            <a:ext cx="3643312" cy="22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5" descr="http://cambiomoneda.cl/files/2011/05/20060512193349-billetes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8900" y="1874837"/>
            <a:ext cx="1819275" cy="1398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36" descr="prtoric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47625" y="3947400"/>
            <a:ext cx="777875" cy="30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36" descr="cub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7100" y="3033000"/>
            <a:ext cx="1782761" cy="635001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6"/>
          <p:cNvSpPr txBox="1"/>
          <p:nvPr/>
        </p:nvSpPr>
        <p:spPr>
          <a:xfrm>
            <a:off x="4120300" y="869750"/>
            <a:ext cx="2017800" cy="10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 b="1" i="1" u="sng">
              <a:solidFill>
                <a:srgbClr val="99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600"/>
              <a:buFont typeface="Times New Roman"/>
              <a:buNone/>
            </a:pPr>
            <a:r>
              <a:rPr lang="en-US" sz="3600" b="1" i="1" u="sng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Caribe</a:t>
            </a:r>
            <a:endParaRPr/>
          </a:p>
        </p:txBody>
      </p:sp>
      <p:grpSp>
        <p:nvGrpSpPr>
          <p:cNvPr id="492" name="Google Shape;492;p36"/>
          <p:cNvGrpSpPr/>
          <p:nvPr/>
        </p:nvGrpSpPr>
        <p:grpSpPr>
          <a:xfrm>
            <a:off x="1250000" y="3523875"/>
            <a:ext cx="1512725" cy="601325"/>
            <a:chOff x="1250000" y="3523875"/>
            <a:chExt cx="1512725" cy="601325"/>
          </a:xfrm>
        </p:grpSpPr>
        <p:sp>
          <p:nvSpPr>
            <p:cNvPr id="493" name="Google Shape;493;p36"/>
            <p:cNvSpPr txBox="1"/>
            <p:nvPr/>
          </p:nvSpPr>
          <p:spPr>
            <a:xfrm>
              <a:off x="1250000" y="3668000"/>
              <a:ext cx="8271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Cuba</a:t>
              </a:r>
              <a:endParaRPr/>
            </a:p>
          </p:txBody>
        </p:sp>
        <p:cxnSp>
          <p:nvCxnSpPr>
            <p:cNvPr id="494" name="Google Shape;494;p36"/>
            <p:cNvCxnSpPr/>
            <p:nvPr/>
          </p:nvCxnSpPr>
          <p:spPr>
            <a:xfrm rot="10800000" flipH="1">
              <a:off x="1772125" y="3523875"/>
              <a:ext cx="990600" cy="228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495" name="Google Shape;495;p36"/>
          <p:cNvGrpSpPr/>
          <p:nvPr/>
        </p:nvGrpSpPr>
        <p:grpSpPr>
          <a:xfrm>
            <a:off x="7646825" y="2526000"/>
            <a:ext cx="979487" cy="1330325"/>
            <a:chOff x="7375525" y="498475"/>
            <a:chExt cx="979487" cy="1330325"/>
          </a:xfrm>
        </p:grpSpPr>
        <p:sp>
          <p:nvSpPr>
            <p:cNvPr id="496" name="Google Shape;496;p36"/>
            <p:cNvSpPr txBox="1"/>
            <p:nvPr/>
          </p:nvSpPr>
          <p:spPr>
            <a:xfrm>
              <a:off x="7375525" y="498475"/>
              <a:ext cx="979487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Puerto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Rico</a:t>
              </a:r>
              <a:endParaRPr/>
            </a:p>
          </p:txBody>
        </p:sp>
        <p:cxnSp>
          <p:nvCxnSpPr>
            <p:cNvPr id="497" name="Google Shape;497;p36"/>
            <p:cNvCxnSpPr/>
            <p:nvPr/>
          </p:nvCxnSpPr>
          <p:spPr>
            <a:xfrm>
              <a:off x="7848600" y="1295400"/>
              <a:ext cx="0" cy="533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pic>
        <p:nvPicPr>
          <p:cNvPr id="498" name="Google Shape;498;p36" descr="dominica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21975" y="3741825"/>
            <a:ext cx="1295400" cy="587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9" name="Google Shape;499;p36"/>
          <p:cNvGrpSpPr/>
          <p:nvPr/>
        </p:nvGrpSpPr>
        <p:grpSpPr>
          <a:xfrm>
            <a:off x="4662487" y="4329200"/>
            <a:ext cx="1814400" cy="1586125"/>
            <a:chOff x="4662487" y="4329200"/>
            <a:chExt cx="1814400" cy="1586125"/>
          </a:xfrm>
        </p:grpSpPr>
        <p:sp>
          <p:nvSpPr>
            <p:cNvPr id="500" name="Google Shape;500;p36"/>
            <p:cNvSpPr txBox="1"/>
            <p:nvPr/>
          </p:nvSpPr>
          <p:spPr>
            <a:xfrm>
              <a:off x="4662487" y="5093025"/>
              <a:ext cx="1814400" cy="82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La República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lang="en-US" sz="2400" b="0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Dominicana</a:t>
              </a:r>
              <a:endParaRPr/>
            </a:p>
          </p:txBody>
        </p:sp>
        <p:cxnSp>
          <p:nvCxnSpPr>
            <p:cNvPr id="501" name="Google Shape;501;p36"/>
            <p:cNvCxnSpPr/>
            <p:nvPr/>
          </p:nvCxnSpPr>
          <p:spPr>
            <a:xfrm rot="10800000" flipH="1">
              <a:off x="5542200" y="4329200"/>
              <a:ext cx="228600" cy="914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37" descr="Cuba_sm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4157662"/>
            <a:ext cx="4648200" cy="240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9800" y="4538662"/>
            <a:ext cx="2895600" cy="1598612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7"/>
          <p:cNvSpPr txBox="1"/>
          <p:nvPr/>
        </p:nvSpPr>
        <p:spPr>
          <a:xfrm>
            <a:off x="1295400" y="3246437"/>
            <a:ext cx="37338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Habana</a:t>
            </a:r>
            <a:endParaRPr/>
          </a:p>
        </p:txBody>
      </p:sp>
      <p:sp>
        <p:nvSpPr>
          <p:cNvPr id="509" name="Google Shape;509;p37"/>
          <p:cNvSpPr/>
          <p:nvPr/>
        </p:nvSpPr>
        <p:spPr>
          <a:xfrm>
            <a:off x="1219200" y="304800"/>
            <a:ext cx="4876799" cy="1600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Cuba </a:t>
            </a:r>
          </a:p>
        </p:txBody>
      </p:sp>
      <p:sp>
        <p:nvSpPr>
          <p:cNvPr id="510" name="Google Shape;510;p37"/>
          <p:cNvSpPr txBox="1"/>
          <p:nvPr/>
        </p:nvSpPr>
        <p:spPr>
          <a:xfrm>
            <a:off x="5502275" y="3246437"/>
            <a:ext cx="3260725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cubano(a)</a:t>
            </a:r>
            <a:endParaRPr/>
          </a:p>
        </p:txBody>
      </p:sp>
      <p:sp>
        <p:nvSpPr>
          <p:cNvPr id="511" name="Google Shape;511;p37"/>
          <p:cNvSpPr txBox="1"/>
          <p:nvPr/>
        </p:nvSpPr>
        <p:spPr>
          <a:xfrm>
            <a:off x="6400800" y="457200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peso</a:t>
            </a:r>
            <a:endParaRPr/>
          </a:p>
        </p:txBody>
      </p:sp>
      <p:pic>
        <p:nvPicPr>
          <p:cNvPr id="512" name="Google Shape;512;p37" descr="http://cambiomoneda.cl/files/2011/05/20060512193349-billetes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4825" y="1550987"/>
            <a:ext cx="1895475" cy="145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38" descr="Dominican_Republic_sm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2971800"/>
            <a:ext cx="3343275" cy="35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0" y="4495800"/>
            <a:ext cx="32004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38"/>
          <p:cNvSpPr txBox="1"/>
          <p:nvPr/>
        </p:nvSpPr>
        <p:spPr>
          <a:xfrm>
            <a:off x="5319712" y="3243262"/>
            <a:ext cx="30480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Santo Domingo</a:t>
            </a:r>
            <a:endParaRPr/>
          </a:p>
        </p:txBody>
      </p:sp>
      <p:sp>
        <p:nvSpPr>
          <p:cNvPr id="520" name="Google Shape;520;p38"/>
          <p:cNvSpPr/>
          <p:nvPr/>
        </p:nvSpPr>
        <p:spPr>
          <a:xfrm>
            <a:off x="1037075" y="304800"/>
            <a:ext cx="5687104" cy="22097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La República Dominicana </a:t>
            </a:r>
          </a:p>
        </p:txBody>
      </p:sp>
      <p:sp>
        <p:nvSpPr>
          <p:cNvPr id="521" name="Google Shape;521;p38"/>
          <p:cNvSpPr txBox="1"/>
          <p:nvPr/>
        </p:nvSpPr>
        <p:spPr>
          <a:xfrm>
            <a:off x="5334000" y="3822700"/>
            <a:ext cx="30480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dominicano(a)</a:t>
            </a:r>
            <a:endParaRPr/>
          </a:p>
        </p:txBody>
      </p:sp>
      <p:sp>
        <p:nvSpPr>
          <p:cNvPr id="522" name="Google Shape;522;p38"/>
          <p:cNvSpPr txBox="1"/>
          <p:nvPr/>
        </p:nvSpPr>
        <p:spPr>
          <a:xfrm>
            <a:off x="5334000" y="4495800"/>
            <a:ext cx="3200400" cy="2057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3" name="Google Shape;523;p38"/>
          <p:cNvSpPr txBox="1"/>
          <p:nvPr/>
        </p:nvSpPr>
        <p:spPr>
          <a:xfrm>
            <a:off x="6477000" y="457200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peso</a:t>
            </a:r>
            <a:endParaRPr/>
          </a:p>
        </p:txBody>
      </p:sp>
      <p:pic>
        <p:nvPicPr>
          <p:cNvPr id="524" name="Google Shape;524;p38" descr="http://cambiomoneda.cl/files/2011/05/20060512193349-billetes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8000" y="1535112"/>
            <a:ext cx="1879600" cy="14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39" descr="Puerto_Rico_sm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4040187"/>
            <a:ext cx="4800600" cy="2455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2200" y="4419600"/>
            <a:ext cx="274320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9"/>
          <p:cNvSpPr txBox="1"/>
          <p:nvPr/>
        </p:nvSpPr>
        <p:spPr>
          <a:xfrm>
            <a:off x="1981200" y="3460750"/>
            <a:ext cx="24384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San Juan</a:t>
            </a:r>
            <a:endParaRPr/>
          </a:p>
        </p:txBody>
      </p:sp>
      <p:sp>
        <p:nvSpPr>
          <p:cNvPr id="532" name="Google Shape;532;p39"/>
          <p:cNvSpPr/>
          <p:nvPr/>
        </p:nvSpPr>
        <p:spPr>
          <a:xfrm>
            <a:off x="1219200" y="304800"/>
            <a:ext cx="5257800" cy="137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Puerto Rico </a:t>
            </a:r>
          </a:p>
        </p:txBody>
      </p:sp>
      <p:sp>
        <p:nvSpPr>
          <p:cNvPr id="533" name="Google Shape;533;p39"/>
          <p:cNvSpPr txBox="1"/>
          <p:nvPr/>
        </p:nvSpPr>
        <p:spPr>
          <a:xfrm>
            <a:off x="5289550" y="3457575"/>
            <a:ext cx="33582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puertorriqueño(a)</a:t>
            </a:r>
            <a:endParaRPr/>
          </a:p>
        </p:txBody>
      </p:sp>
      <p:sp>
        <p:nvSpPr>
          <p:cNvPr id="534" name="Google Shape;534;p39"/>
          <p:cNvSpPr txBox="1"/>
          <p:nvPr/>
        </p:nvSpPr>
        <p:spPr>
          <a:xfrm>
            <a:off x="6172200" y="4419600"/>
            <a:ext cx="2743200" cy="1752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5" name="Google Shape;535;p39"/>
          <p:cNvSpPr txBox="1"/>
          <p:nvPr/>
        </p:nvSpPr>
        <p:spPr>
          <a:xfrm>
            <a:off x="6488112" y="457200"/>
            <a:ext cx="2895600" cy="1570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Los dólares americanos</a:t>
            </a:r>
            <a:endParaRPr/>
          </a:p>
        </p:txBody>
      </p:sp>
      <p:pic>
        <p:nvPicPr>
          <p:cNvPr id="536" name="Google Shape;536;p39" descr="http://thumbs.dreamstime.com/z/billetes-de-banco-d%C3%B3lar-americano-1038613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6100" y="2036762"/>
            <a:ext cx="1963737" cy="1474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0"/>
          <p:cNvSpPr txBox="1"/>
          <p:nvPr/>
        </p:nvSpPr>
        <p:spPr>
          <a:xfrm>
            <a:off x="1575850" y="3105912"/>
            <a:ext cx="1620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600"/>
              <a:buFont typeface="Times New Roman"/>
              <a:buNone/>
            </a:pPr>
            <a:r>
              <a:rPr lang="en-US" sz="3600" b="1" i="1" u="sng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España</a:t>
            </a:r>
            <a:endParaRPr/>
          </a:p>
        </p:txBody>
      </p:sp>
      <p:sp>
        <p:nvSpPr>
          <p:cNvPr id="542" name="Google Shape;542;p40"/>
          <p:cNvSpPr/>
          <p:nvPr/>
        </p:nvSpPr>
        <p:spPr>
          <a:xfrm>
            <a:off x="3899225" y="2628750"/>
            <a:ext cx="2968625" cy="2490786"/>
          </a:xfrm>
          <a:custGeom>
            <a:avLst/>
            <a:gdLst/>
            <a:ahLst/>
            <a:cxnLst/>
            <a:rect l="l" t="t" r="r" b="b"/>
            <a:pathLst>
              <a:path w="2428" h="2036" extrusionOk="0">
                <a:moveTo>
                  <a:pt x="1216" y="96"/>
                </a:moveTo>
                <a:lnTo>
                  <a:pt x="1184" y="138"/>
                </a:lnTo>
                <a:lnTo>
                  <a:pt x="1127" y="128"/>
                </a:lnTo>
                <a:lnTo>
                  <a:pt x="1091" y="123"/>
                </a:lnTo>
                <a:lnTo>
                  <a:pt x="1078" y="100"/>
                </a:lnTo>
                <a:lnTo>
                  <a:pt x="1048" y="102"/>
                </a:lnTo>
                <a:lnTo>
                  <a:pt x="1040" y="84"/>
                </a:lnTo>
                <a:lnTo>
                  <a:pt x="1002" y="104"/>
                </a:lnTo>
                <a:lnTo>
                  <a:pt x="953" y="114"/>
                </a:lnTo>
                <a:lnTo>
                  <a:pt x="931" y="114"/>
                </a:lnTo>
                <a:lnTo>
                  <a:pt x="871" y="87"/>
                </a:lnTo>
                <a:lnTo>
                  <a:pt x="801" y="82"/>
                </a:lnTo>
                <a:lnTo>
                  <a:pt x="768" y="69"/>
                </a:lnTo>
                <a:lnTo>
                  <a:pt x="736" y="77"/>
                </a:lnTo>
                <a:lnTo>
                  <a:pt x="705" y="60"/>
                </a:lnTo>
                <a:lnTo>
                  <a:pt x="671" y="46"/>
                </a:lnTo>
                <a:lnTo>
                  <a:pt x="620" y="49"/>
                </a:lnTo>
                <a:lnTo>
                  <a:pt x="547" y="50"/>
                </a:lnTo>
                <a:lnTo>
                  <a:pt x="498" y="44"/>
                </a:lnTo>
                <a:lnTo>
                  <a:pt x="468" y="50"/>
                </a:lnTo>
                <a:lnTo>
                  <a:pt x="438" y="30"/>
                </a:lnTo>
                <a:lnTo>
                  <a:pt x="415" y="44"/>
                </a:lnTo>
                <a:lnTo>
                  <a:pt x="306" y="7"/>
                </a:lnTo>
                <a:lnTo>
                  <a:pt x="283" y="18"/>
                </a:lnTo>
                <a:lnTo>
                  <a:pt x="270" y="0"/>
                </a:lnTo>
                <a:lnTo>
                  <a:pt x="224" y="33"/>
                </a:lnTo>
                <a:lnTo>
                  <a:pt x="189" y="38"/>
                </a:lnTo>
                <a:lnTo>
                  <a:pt x="187" y="66"/>
                </a:lnTo>
                <a:lnTo>
                  <a:pt x="225" y="70"/>
                </a:lnTo>
                <a:lnTo>
                  <a:pt x="215" y="91"/>
                </a:lnTo>
                <a:lnTo>
                  <a:pt x="199" y="96"/>
                </a:lnTo>
                <a:lnTo>
                  <a:pt x="155" y="99"/>
                </a:lnTo>
                <a:lnTo>
                  <a:pt x="111" y="104"/>
                </a:lnTo>
                <a:lnTo>
                  <a:pt x="85" y="101"/>
                </a:lnTo>
                <a:lnTo>
                  <a:pt x="58" y="132"/>
                </a:lnTo>
                <a:lnTo>
                  <a:pt x="34" y="127"/>
                </a:lnTo>
                <a:lnTo>
                  <a:pt x="27" y="145"/>
                </a:lnTo>
                <a:lnTo>
                  <a:pt x="12" y="141"/>
                </a:lnTo>
                <a:lnTo>
                  <a:pt x="0" y="193"/>
                </a:lnTo>
                <a:lnTo>
                  <a:pt x="27" y="197"/>
                </a:lnTo>
                <a:lnTo>
                  <a:pt x="29" y="229"/>
                </a:lnTo>
                <a:lnTo>
                  <a:pt x="60" y="222"/>
                </a:lnTo>
                <a:lnTo>
                  <a:pt x="85" y="215"/>
                </a:lnTo>
                <a:lnTo>
                  <a:pt x="73" y="236"/>
                </a:lnTo>
                <a:lnTo>
                  <a:pt x="70" y="247"/>
                </a:lnTo>
                <a:lnTo>
                  <a:pt x="49" y="245"/>
                </a:lnTo>
                <a:lnTo>
                  <a:pt x="37" y="278"/>
                </a:lnTo>
                <a:lnTo>
                  <a:pt x="45" y="301"/>
                </a:lnTo>
                <a:lnTo>
                  <a:pt x="65" y="280"/>
                </a:lnTo>
                <a:lnTo>
                  <a:pt x="60" y="265"/>
                </a:lnTo>
                <a:lnTo>
                  <a:pt x="83" y="258"/>
                </a:lnTo>
                <a:lnTo>
                  <a:pt x="106" y="260"/>
                </a:lnTo>
                <a:lnTo>
                  <a:pt x="111" y="276"/>
                </a:lnTo>
                <a:lnTo>
                  <a:pt x="93" y="280"/>
                </a:lnTo>
                <a:lnTo>
                  <a:pt x="78" y="317"/>
                </a:lnTo>
                <a:lnTo>
                  <a:pt x="85" y="365"/>
                </a:lnTo>
                <a:lnTo>
                  <a:pt x="98" y="354"/>
                </a:lnTo>
                <a:lnTo>
                  <a:pt x="115" y="351"/>
                </a:lnTo>
                <a:lnTo>
                  <a:pt x="115" y="370"/>
                </a:lnTo>
                <a:lnTo>
                  <a:pt x="100" y="392"/>
                </a:lnTo>
                <a:lnTo>
                  <a:pt x="78" y="416"/>
                </a:lnTo>
                <a:lnTo>
                  <a:pt x="79" y="437"/>
                </a:lnTo>
                <a:lnTo>
                  <a:pt x="131" y="408"/>
                </a:lnTo>
                <a:lnTo>
                  <a:pt x="168" y="418"/>
                </a:lnTo>
                <a:lnTo>
                  <a:pt x="192" y="413"/>
                </a:lnTo>
                <a:lnTo>
                  <a:pt x="203" y="446"/>
                </a:lnTo>
                <a:lnTo>
                  <a:pt x="182" y="453"/>
                </a:lnTo>
                <a:lnTo>
                  <a:pt x="184" y="480"/>
                </a:lnTo>
                <a:lnTo>
                  <a:pt x="218" y="463"/>
                </a:lnTo>
                <a:lnTo>
                  <a:pt x="223" y="481"/>
                </a:lnTo>
                <a:lnTo>
                  <a:pt x="255" y="480"/>
                </a:lnTo>
                <a:lnTo>
                  <a:pt x="257" y="466"/>
                </a:lnTo>
                <a:lnTo>
                  <a:pt x="272" y="473"/>
                </a:lnTo>
                <a:lnTo>
                  <a:pt x="286" y="500"/>
                </a:lnTo>
                <a:lnTo>
                  <a:pt x="306" y="483"/>
                </a:lnTo>
                <a:lnTo>
                  <a:pt x="331" y="494"/>
                </a:lnTo>
                <a:lnTo>
                  <a:pt x="349" y="489"/>
                </a:lnTo>
                <a:lnTo>
                  <a:pt x="369" y="486"/>
                </a:lnTo>
                <a:lnTo>
                  <a:pt x="387" y="459"/>
                </a:lnTo>
                <a:lnTo>
                  <a:pt x="418" y="460"/>
                </a:lnTo>
                <a:lnTo>
                  <a:pt x="440" y="456"/>
                </a:lnTo>
                <a:lnTo>
                  <a:pt x="465" y="466"/>
                </a:lnTo>
                <a:lnTo>
                  <a:pt x="493" y="486"/>
                </a:lnTo>
                <a:lnTo>
                  <a:pt x="492" y="513"/>
                </a:lnTo>
                <a:lnTo>
                  <a:pt x="503" y="546"/>
                </a:lnTo>
                <a:lnTo>
                  <a:pt x="521" y="550"/>
                </a:lnTo>
                <a:lnTo>
                  <a:pt x="532" y="548"/>
                </a:lnTo>
                <a:lnTo>
                  <a:pt x="547" y="561"/>
                </a:lnTo>
                <a:lnTo>
                  <a:pt x="547" y="594"/>
                </a:lnTo>
                <a:lnTo>
                  <a:pt x="528" y="661"/>
                </a:lnTo>
                <a:lnTo>
                  <a:pt x="494" y="672"/>
                </a:lnTo>
                <a:lnTo>
                  <a:pt x="477" y="654"/>
                </a:lnTo>
                <a:lnTo>
                  <a:pt x="453" y="668"/>
                </a:lnTo>
                <a:lnTo>
                  <a:pt x="451" y="690"/>
                </a:lnTo>
                <a:lnTo>
                  <a:pt x="431" y="740"/>
                </a:lnTo>
                <a:lnTo>
                  <a:pt x="445" y="798"/>
                </a:lnTo>
                <a:lnTo>
                  <a:pt x="438" y="839"/>
                </a:lnTo>
                <a:lnTo>
                  <a:pt x="428" y="900"/>
                </a:lnTo>
                <a:lnTo>
                  <a:pt x="405" y="905"/>
                </a:lnTo>
                <a:lnTo>
                  <a:pt x="392" y="919"/>
                </a:lnTo>
                <a:lnTo>
                  <a:pt x="387" y="933"/>
                </a:lnTo>
                <a:lnTo>
                  <a:pt x="405" y="951"/>
                </a:lnTo>
                <a:lnTo>
                  <a:pt x="413" y="980"/>
                </a:lnTo>
                <a:lnTo>
                  <a:pt x="407" y="1004"/>
                </a:lnTo>
                <a:lnTo>
                  <a:pt x="385" y="1039"/>
                </a:lnTo>
                <a:lnTo>
                  <a:pt x="381" y="1073"/>
                </a:lnTo>
                <a:lnTo>
                  <a:pt x="352" y="1093"/>
                </a:lnTo>
                <a:lnTo>
                  <a:pt x="316" y="1097"/>
                </a:lnTo>
                <a:lnTo>
                  <a:pt x="311" y="1079"/>
                </a:lnTo>
                <a:lnTo>
                  <a:pt x="292" y="1071"/>
                </a:lnTo>
                <a:lnTo>
                  <a:pt x="286" y="1099"/>
                </a:lnTo>
                <a:lnTo>
                  <a:pt x="315" y="1169"/>
                </a:lnTo>
                <a:lnTo>
                  <a:pt x="350" y="1191"/>
                </a:lnTo>
                <a:lnTo>
                  <a:pt x="390" y="1221"/>
                </a:lnTo>
                <a:lnTo>
                  <a:pt x="385" y="1254"/>
                </a:lnTo>
                <a:lnTo>
                  <a:pt x="350" y="1268"/>
                </a:lnTo>
                <a:lnTo>
                  <a:pt x="344" y="1305"/>
                </a:lnTo>
                <a:lnTo>
                  <a:pt x="311" y="1310"/>
                </a:lnTo>
                <a:lnTo>
                  <a:pt x="311" y="1356"/>
                </a:lnTo>
                <a:lnTo>
                  <a:pt x="300" y="1379"/>
                </a:lnTo>
                <a:lnTo>
                  <a:pt x="355" y="1453"/>
                </a:lnTo>
                <a:lnTo>
                  <a:pt x="381" y="1478"/>
                </a:lnTo>
                <a:lnTo>
                  <a:pt x="370" y="1502"/>
                </a:lnTo>
                <a:lnTo>
                  <a:pt x="339" y="1508"/>
                </a:lnTo>
                <a:lnTo>
                  <a:pt x="309" y="1506"/>
                </a:lnTo>
                <a:lnTo>
                  <a:pt x="299" y="1535"/>
                </a:lnTo>
                <a:lnTo>
                  <a:pt x="270" y="1595"/>
                </a:lnTo>
                <a:lnTo>
                  <a:pt x="247" y="1642"/>
                </a:lnTo>
                <a:lnTo>
                  <a:pt x="269" y="1671"/>
                </a:lnTo>
                <a:lnTo>
                  <a:pt x="269" y="1710"/>
                </a:lnTo>
                <a:lnTo>
                  <a:pt x="311" y="1708"/>
                </a:lnTo>
                <a:lnTo>
                  <a:pt x="316" y="1716"/>
                </a:lnTo>
                <a:lnTo>
                  <a:pt x="355" y="1727"/>
                </a:lnTo>
                <a:lnTo>
                  <a:pt x="372" y="1716"/>
                </a:lnTo>
                <a:lnTo>
                  <a:pt x="396" y="1716"/>
                </a:lnTo>
                <a:lnTo>
                  <a:pt x="392" y="1753"/>
                </a:lnTo>
                <a:lnTo>
                  <a:pt x="428" y="1769"/>
                </a:lnTo>
                <a:lnTo>
                  <a:pt x="448" y="1785"/>
                </a:lnTo>
                <a:lnTo>
                  <a:pt x="477" y="1801"/>
                </a:lnTo>
                <a:lnTo>
                  <a:pt x="484" y="1814"/>
                </a:lnTo>
                <a:lnTo>
                  <a:pt x="464" y="1852"/>
                </a:lnTo>
                <a:lnTo>
                  <a:pt x="473" y="1866"/>
                </a:lnTo>
                <a:lnTo>
                  <a:pt x="510" y="1895"/>
                </a:lnTo>
                <a:lnTo>
                  <a:pt x="515" y="1921"/>
                </a:lnTo>
                <a:lnTo>
                  <a:pt x="528" y="1947"/>
                </a:lnTo>
                <a:lnTo>
                  <a:pt x="548" y="1982"/>
                </a:lnTo>
                <a:lnTo>
                  <a:pt x="582" y="2011"/>
                </a:lnTo>
                <a:lnTo>
                  <a:pt x="612" y="2034"/>
                </a:lnTo>
                <a:lnTo>
                  <a:pt x="641" y="2036"/>
                </a:lnTo>
                <a:lnTo>
                  <a:pt x="677" y="2033"/>
                </a:lnTo>
                <a:lnTo>
                  <a:pt x="693" y="2009"/>
                </a:lnTo>
                <a:lnTo>
                  <a:pt x="729" y="1943"/>
                </a:lnTo>
                <a:lnTo>
                  <a:pt x="790" y="1923"/>
                </a:lnTo>
                <a:lnTo>
                  <a:pt x="858" y="1918"/>
                </a:lnTo>
                <a:lnTo>
                  <a:pt x="906" y="1887"/>
                </a:lnTo>
                <a:lnTo>
                  <a:pt x="939" y="1885"/>
                </a:lnTo>
                <a:lnTo>
                  <a:pt x="960" y="1866"/>
                </a:lnTo>
                <a:lnTo>
                  <a:pt x="985" y="1866"/>
                </a:lnTo>
                <a:lnTo>
                  <a:pt x="1034" y="1877"/>
                </a:lnTo>
                <a:lnTo>
                  <a:pt x="1072" y="1870"/>
                </a:lnTo>
                <a:lnTo>
                  <a:pt x="1099" y="1885"/>
                </a:lnTo>
                <a:lnTo>
                  <a:pt x="1132" y="1875"/>
                </a:lnTo>
                <a:lnTo>
                  <a:pt x="1219" y="1875"/>
                </a:lnTo>
                <a:lnTo>
                  <a:pt x="1249" y="1885"/>
                </a:lnTo>
                <a:lnTo>
                  <a:pt x="1307" y="1844"/>
                </a:lnTo>
                <a:lnTo>
                  <a:pt x="1333" y="1826"/>
                </a:lnTo>
                <a:lnTo>
                  <a:pt x="1345" y="1846"/>
                </a:lnTo>
                <a:lnTo>
                  <a:pt x="1385" y="1857"/>
                </a:lnTo>
                <a:lnTo>
                  <a:pt x="1405" y="1848"/>
                </a:lnTo>
                <a:lnTo>
                  <a:pt x="1416" y="1814"/>
                </a:lnTo>
                <a:lnTo>
                  <a:pt x="1434" y="1801"/>
                </a:lnTo>
                <a:lnTo>
                  <a:pt x="1449" y="1769"/>
                </a:lnTo>
                <a:lnTo>
                  <a:pt x="1470" y="1706"/>
                </a:lnTo>
                <a:lnTo>
                  <a:pt x="1494" y="1709"/>
                </a:lnTo>
                <a:lnTo>
                  <a:pt x="1559" y="1665"/>
                </a:lnTo>
                <a:lnTo>
                  <a:pt x="1613" y="1639"/>
                </a:lnTo>
                <a:lnTo>
                  <a:pt x="1639" y="1649"/>
                </a:lnTo>
                <a:lnTo>
                  <a:pt x="1670" y="1655"/>
                </a:lnTo>
                <a:lnTo>
                  <a:pt x="1698" y="1621"/>
                </a:lnTo>
                <a:lnTo>
                  <a:pt x="1685" y="1610"/>
                </a:lnTo>
                <a:lnTo>
                  <a:pt x="1691" y="1552"/>
                </a:lnTo>
                <a:lnTo>
                  <a:pt x="1706" y="1521"/>
                </a:lnTo>
                <a:lnTo>
                  <a:pt x="1715" y="1483"/>
                </a:lnTo>
                <a:lnTo>
                  <a:pt x="1737" y="1457"/>
                </a:lnTo>
                <a:lnTo>
                  <a:pt x="1737" y="1435"/>
                </a:lnTo>
                <a:lnTo>
                  <a:pt x="1765" y="1437"/>
                </a:lnTo>
                <a:lnTo>
                  <a:pt x="1767" y="1399"/>
                </a:lnTo>
                <a:lnTo>
                  <a:pt x="1827" y="1377"/>
                </a:lnTo>
                <a:lnTo>
                  <a:pt x="1845" y="1349"/>
                </a:lnTo>
                <a:lnTo>
                  <a:pt x="1865" y="1353"/>
                </a:lnTo>
                <a:lnTo>
                  <a:pt x="1885" y="1325"/>
                </a:lnTo>
                <a:lnTo>
                  <a:pt x="1854" y="1289"/>
                </a:lnTo>
                <a:lnTo>
                  <a:pt x="1829" y="1283"/>
                </a:lnTo>
                <a:lnTo>
                  <a:pt x="1809" y="1273"/>
                </a:lnTo>
                <a:lnTo>
                  <a:pt x="1777" y="1230"/>
                </a:lnTo>
                <a:lnTo>
                  <a:pt x="1759" y="1171"/>
                </a:lnTo>
                <a:lnTo>
                  <a:pt x="1750" y="1131"/>
                </a:lnTo>
                <a:lnTo>
                  <a:pt x="1775" y="1080"/>
                </a:lnTo>
                <a:lnTo>
                  <a:pt x="1823" y="989"/>
                </a:lnTo>
                <a:lnTo>
                  <a:pt x="1868" y="908"/>
                </a:lnTo>
                <a:lnTo>
                  <a:pt x="1883" y="901"/>
                </a:lnTo>
                <a:lnTo>
                  <a:pt x="1903" y="866"/>
                </a:lnTo>
                <a:lnTo>
                  <a:pt x="1917" y="827"/>
                </a:lnTo>
                <a:lnTo>
                  <a:pt x="1934" y="830"/>
                </a:lnTo>
                <a:lnTo>
                  <a:pt x="1972" y="807"/>
                </a:lnTo>
                <a:lnTo>
                  <a:pt x="1972" y="789"/>
                </a:lnTo>
                <a:lnTo>
                  <a:pt x="1944" y="787"/>
                </a:lnTo>
                <a:lnTo>
                  <a:pt x="1946" y="769"/>
                </a:lnTo>
                <a:lnTo>
                  <a:pt x="1968" y="751"/>
                </a:lnTo>
                <a:lnTo>
                  <a:pt x="1977" y="715"/>
                </a:lnTo>
                <a:lnTo>
                  <a:pt x="2018" y="700"/>
                </a:lnTo>
                <a:lnTo>
                  <a:pt x="2072" y="684"/>
                </a:lnTo>
                <a:lnTo>
                  <a:pt x="2115" y="677"/>
                </a:lnTo>
                <a:lnTo>
                  <a:pt x="2134" y="650"/>
                </a:lnTo>
                <a:lnTo>
                  <a:pt x="2171" y="627"/>
                </a:lnTo>
                <a:lnTo>
                  <a:pt x="2222" y="633"/>
                </a:lnTo>
                <a:lnTo>
                  <a:pt x="2222" y="612"/>
                </a:lnTo>
                <a:lnTo>
                  <a:pt x="2263" y="569"/>
                </a:lnTo>
                <a:lnTo>
                  <a:pt x="2288" y="549"/>
                </a:lnTo>
                <a:lnTo>
                  <a:pt x="2336" y="518"/>
                </a:lnTo>
                <a:lnTo>
                  <a:pt x="2364" y="521"/>
                </a:lnTo>
                <a:lnTo>
                  <a:pt x="2393" y="482"/>
                </a:lnTo>
                <a:lnTo>
                  <a:pt x="2397" y="443"/>
                </a:lnTo>
                <a:lnTo>
                  <a:pt x="2428" y="423"/>
                </a:lnTo>
                <a:lnTo>
                  <a:pt x="2415" y="393"/>
                </a:lnTo>
                <a:lnTo>
                  <a:pt x="2390" y="381"/>
                </a:lnTo>
                <a:lnTo>
                  <a:pt x="2397" y="355"/>
                </a:lnTo>
                <a:lnTo>
                  <a:pt x="2417" y="345"/>
                </a:lnTo>
                <a:lnTo>
                  <a:pt x="2399" y="328"/>
                </a:lnTo>
                <a:lnTo>
                  <a:pt x="2377" y="320"/>
                </a:lnTo>
                <a:lnTo>
                  <a:pt x="2327" y="314"/>
                </a:lnTo>
                <a:lnTo>
                  <a:pt x="2312" y="327"/>
                </a:lnTo>
                <a:lnTo>
                  <a:pt x="2296" y="352"/>
                </a:lnTo>
                <a:lnTo>
                  <a:pt x="2268" y="355"/>
                </a:lnTo>
                <a:lnTo>
                  <a:pt x="2240" y="347"/>
                </a:lnTo>
                <a:lnTo>
                  <a:pt x="2154" y="347"/>
                </a:lnTo>
                <a:lnTo>
                  <a:pt x="2138" y="325"/>
                </a:lnTo>
                <a:lnTo>
                  <a:pt x="2090" y="352"/>
                </a:lnTo>
                <a:lnTo>
                  <a:pt x="2048" y="357"/>
                </a:lnTo>
                <a:lnTo>
                  <a:pt x="2048" y="347"/>
                </a:lnTo>
                <a:lnTo>
                  <a:pt x="2070" y="297"/>
                </a:lnTo>
                <a:lnTo>
                  <a:pt x="2009" y="269"/>
                </a:lnTo>
                <a:lnTo>
                  <a:pt x="1959" y="263"/>
                </a:lnTo>
                <a:lnTo>
                  <a:pt x="1946" y="245"/>
                </a:lnTo>
                <a:lnTo>
                  <a:pt x="1900" y="248"/>
                </a:lnTo>
                <a:lnTo>
                  <a:pt x="1895" y="286"/>
                </a:lnTo>
                <a:lnTo>
                  <a:pt x="1860" y="286"/>
                </a:lnTo>
                <a:lnTo>
                  <a:pt x="1741" y="284"/>
                </a:lnTo>
                <a:lnTo>
                  <a:pt x="1755" y="262"/>
                </a:lnTo>
                <a:lnTo>
                  <a:pt x="1732" y="248"/>
                </a:lnTo>
                <a:lnTo>
                  <a:pt x="1706" y="259"/>
                </a:lnTo>
                <a:lnTo>
                  <a:pt x="1657" y="260"/>
                </a:lnTo>
                <a:lnTo>
                  <a:pt x="1647" y="228"/>
                </a:lnTo>
                <a:lnTo>
                  <a:pt x="1637" y="198"/>
                </a:lnTo>
                <a:lnTo>
                  <a:pt x="1604" y="213"/>
                </a:lnTo>
                <a:lnTo>
                  <a:pt x="1572" y="213"/>
                </a:lnTo>
                <a:lnTo>
                  <a:pt x="1576" y="192"/>
                </a:lnTo>
                <a:lnTo>
                  <a:pt x="1542" y="185"/>
                </a:lnTo>
                <a:lnTo>
                  <a:pt x="1518" y="192"/>
                </a:lnTo>
                <a:lnTo>
                  <a:pt x="1496" y="189"/>
                </a:lnTo>
                <a:lnTo>
                  <a:pt x="1496" y="141"/>
                </a:lnTo>
                <a:lnTo>
                  <a:pt x="1463" y="153"/>
                </a:lnTo>
                <a:lnTo>
                  <a:pt x="1461" y="132"/>
                </a:lnTo>
                <a:lnTo>
                  <a:pt x="1435" y="120"/>
                </a:lnTo>
                <a:lnTo>
                  <a:pt x="1422" y="131"/>
                </a:lnTo>
                <a:lnTo>
                  <a:pt x="1387" y="132"/>
                </a:lnTo>
                <a:lnTo>
                  <a:pt x="1369" y="138"/>
                </a:lnTo>
                <a:lnTo>
                  <a:pt x="1323" y="138"/>
                </a:lnTo>
                <a:lnTo>
                  <a:pt x="1277" y="120"/>
                </a:lnTo>
                <a:lnTo>
                  <a:pt x="1270" y="108"/>
                </a:lnTo>
                <a:lnTo>
                  <a:pt x="1237" y="114"/>
                </a:lnTo>
                <a:lnTo>
                  <a:pt x="1216" y="96"/>
                </a:lnTo>
                <a:close/>
              </a:path>
            </a:pathLst>
          </a:custGeom>
          <a:solidFill>
            <a:srgbClr val="008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43" name="Google Shape;543;p40"/>
          <p:cNvGrpSpPr/>
          <p:nvPr/>
        </p:nvGrpSpPr>
        <p:grpSpPr>
          <a:xfrm>
            <a:off x="6867844" y="4780925"/>
            <a:ext cx="752494" cy="481021"/>
            <a:chOff x="8191500" y="1362075"/>
            <a:chExt cx="488950" cy="312737"/>
          </a:xfrm>
        </p:grpSpPr>
        <p:sp>
          <p:nvSpPr>
            <p:cNvPr id="544" name="Google Shape;544;p40"/>
            <p:cNvSpPr/>
            <p:nvPr/>
          </p:nvSpPr>
          <p:spPr>
            <a:xfrm>
              <a:off x="8191500" y="1579562"/>
              <a:ext cx="65087" cy="57150"/>
            </a:xfrm>
            <a:custGeom>
              <a:avLst/>
              <a:gdLst/>
              <a:ahLst/>
              <a:cxnLst/>
              <a:rect l="l" t="t" r="r" b="b"/>
              <a:pathLst>
                <a:path w="83" h="72" extrusionOk="0">
                  <a:moveTo>
                    <a:pt x="71" y="0"/>
                  </a:moveTo>
                  <a:lnTo>
                    <a:pt x="47" y="0"/>
                  </a:lnTo>
                  <a:lnTo>
                    <a:pt x="19" y="16"/>
                  </a:lnTo>
                  <a:lnTo>
                    <a:pt x="19" y="32"/>
                  </a:lnTo>
                  <a:lnTo>
                    <a:pt x="11" y="34"/>
                  </a:lnTo>
                  <a:lnTo>
                    <a:pt x="3" y="44"/>
                  </a:lnTo>
                  <a:lnTo>
                    <a:pt x="0" y="55"/>
                  </a:lnTo>
                  <a:lnTo>
                    <a:pt x="9" y="57"/>
                  </a:lnTo>
                  <a:lnTo>
                    <a:pt x="24" y="72"/>
                  </a:lnTo>
                  <a:lnTo>
                    <a:pt x="34" y="72"/>
                  </a:lnTo>
                  <a:lnTo>
                    <a:pt x="34" y="65"/>
                  </a:lnTo>
                  <a:lnTo>
                    <a:pt x="43" y="49"/>
                  </a:lnTo>
                  <a:lnTo>
                    <a:pt x="52" y="52"/>
                  </a:lnTo>
                  <a:lnTo>
                    <a:pt x="60" y="41"/>
                  </a:lnTo>
                  <a:lnTo>
                    <a:pt x="81" y="21"/>
                  </a:lnTo>
                  <a:lnTo>
                    <a:pt x="83" y="16"/>
                  </a:lnTo>
                  <a:lnTo>
                    <a:pt x="81" y="13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008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8221662" y="1644650"/>
              <a:ext cx="34925" cy="30162"/>
            </a:xfrm>
            <a:custGeom>
              <a:avLst/>
              <a:gdLst/>
              <a:ahLst/>
              <a:cxnLst/>
              <a:rect l="l" t="t" r="r" b="b"/>
              <a:pathLst>
                <a:path w="43" h="38" extrusionOk="0">
                  <a:moveTo>
                    <a:pt x="7" y="0"/>
                  </a:moveTo>
                  <a:lnTo>
                    <a:pt x="7" y="8"/>
                  </a:lnTo>
                  <a:lnTo>
                    <a:pt x="0" y="16"/>
                  </a:lnTo>
                  <a:lnTo>
                    <a:pt x="0" y="28"/>
                  </a:lnTo>
                  <a:lnTo>
                    <a:pt x="7" y="38"/>
                  </a:lnTo>
                  <a:lnTo>
                    <a:pt x="15" y="31"/>
                  </a:lnTo>
                  <a:lnTo>
                    <a:pt x="20" y="34"/>
                  </a:lnTo>
                  <a:lnTo>
                    <a:pt x="33" y="38"/>
                  </a:lnTo>
                  <a:lnTo>
                    <a:pt x="43" y="34"/>
                  </a:lnTo>
                  <a:lnTo>
                    <a:pt x="41" y="25"/>
                  </a:lnTo>
                  <a:lnTo>
                    <a:pt x="31" y="16"/>
                  </a:lnTo>
                  <a:lnTo>
                    <a:pt x="22" y="12"/>
                  </a:lnTo>
                  <a:lnTo>
                    <a:pt x="15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8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8359775" y="1382712"/>
              <a:ext cx="180975" cy="147637"/>
            </a:xfrm>
            <a:custGeom>
              <a:avLst/>
              <a:gdLst/>
              <a:ahLst/>
              <a:cxnLst/>
              <a:rect l="l" t="t" r="r" b="b"/>
              <a:pathLst>
                <a:path w="229" h="186" extrusionOk="0">
                  <a:moveTo>
                    <a:pt x="181" y="0"/>
                  </a:moveTo>
                  <a:lnTo>
                    <a:pt x="160" y="13"/>
                  </a:lnTo>
                  <a:lnTo>
                    <a:pt x="165" y="18"/>
                  </a:lnTo>
                  <a:lnTo>
                    <a:pt x="175" y="18"/>
                  </a:lnTo>
                  <a:lnTo>
                    <a:pt x="170" y="28"/>
                  </a:lnTo>
                  <a:lnTo>
                    <a:pt x="157" y="40"/>
                  </a:lnTo>
                  <a:lnTo>
                    <a:pt x="170" y="38"/>
                  </a:lnTo>
                  <a:lnTo>
                    <a:pt x="179" y="45"/>
                  </a:lnTo>
                  <a:lnTo>
                    <a:pt x="179" y="48"/>
                  </a:lnTo>
                  <a:lnTo>
                    <a:pt x="187" y="58"/>
                  </a:lnTo>
                  <a:lnTo>
                    <a:pt x="198" y="52"/>
                  </a:lnTo>
                  <a:lnTo>
                    <a:pt x="203" y="38"/>
                  </a:lnTo>
                  <a:lnTo>
                    <a:pt x="216" y="40"/>
                  </a:lnTo>
                  <a:lnTo>
                    <a:pt x="223" y="48"/>
                  </a:lnTo>
                  <a:lnTo>
                    <a:pt x="229" y="58"/>
                  </a:lnTo>
                  <a:lnTo>
                    <a:pt x="220" y="68"/>
                  </a:lnTo>
                  <a:lnTo>
                    <a:pt x="211" y="74"/>
                  </a:lnTo>
                  <a:lnTo>
                    <a:pt x="218" y="87"/>
                  </a:lnTo>
                  <a:lnTo>
                    <a:pt x="216" y="98"/>
                  </a:lnTo>
                  <a:lnTo>
                    <a:pt x="213" y="114"/>
                  </a:lnTo>
                  <a:lnTo>
                    <a:pt x="207" y="130"/>
                  </a:lnTo>
                  <a:lnTo>
                    <a:pt x="190" y="132"/>
                  </a:lnTo>
                  <a:lnTo>
                    <a:pt x="195" y="143"/>
                  </a:lnTo>
                  <a:lnTo>
                    <a:pt x="203" y="156"/>
                  </a:lnTo>
                  <a:lnTo>
                    <a:pt x="192" y="163"/>
                  </a:lnTo>
                  <a:lnTo>
                    <a:pt x="187" y="178"/>
                  </a:lnTo>
                  <a:lnTo>
                    <a:pt x="181" y="181"/>
                  </a:lnTo>
                  <a:lnTo>
                    <a:pt x="173" y="176"/>
                  </a:lnTo>
                  <a:lnTo>
                    <a:pt x="165" y="176"/>
                  </a:lnTo>
                  <a:lnTo>
                    <a:pt x="150" y="186"/>
                  </a:lnTo>
                  <a:lnTo>
                    <a:pt x="130" y="160"/>
                  </a:lnTo>
                  <a:lnTo>
                    <a:pt x="111" y="165"/>
                  </a:lnTo>
                  <a:lnTo>
                    <a:pt x="99" y="154"/>
                  </a:lnTo>
                  <a:lnTo>
                    <a:pt x="93" y="138"/>
                  </a:lnTo>
                  <a:lnTo>
                    <a:pt x="93" y="122"/>
                  </a:lnTo>
                  <a:lnTo>
                    <a:pt x="77" y="118"/>
                  </a:lnTo>
                  <a:lnTo>
                    <a:pt x="70" y="118"/>
                  </a:lnTo>
                  <a:lnTo>
                    <a:pt x="64" y="109"/>
                  </a:lnTo>
                  <a:lnTo>
                    <a:pt x="57" y="118"/>
                  </a:lnTo>
                  <a:lnTo>
                    <a:pt x="52" y="130"/>
                  </a:lnTo>
                  <a:lnTo>
                    <a:pt x="39" y="141"/>
                  </a:lnTo>
                  <a:lnTo>
                    <a:pt x="24" y="122"/>
                  </a:lnTo>
                  <a:lnTo>
                    <a:pt x="0" y="120"/>
                  </a:lnTo>
                  <a:lnTo>
                    <a:pt x="6" y="109"/>
                  </a:lnTo>
                  <a:lnTo>
                    <a:pt x="22" y="98"/>
                  </a:lnTo>
                  <a:lnTo>
                    <a:pt x="24" y="87"/>
                  </a:lnTo>
                  <a:lnTo>
                    <a:pt x="41" y="63"/>
                  </a:lnTo>
                  <a:lnTo>
                    <a:pt x="62" y="61"/>
                  </a:lnTo>
                  <a:lnTo>
                    <a:pt x="80" y="43"/>
                  </a:lnTo>
                  <a:lnTo>
                    <a:pt x="86" y="33"/>
                  </a:lnTo>
                  <a:lnTo>
                    <a:pt x="99" y="22"/>
                  </a:lnTo>
                  <a:lnTo>
                    <a:pt x="106" y="26"/>
                  </a:lnTo>
                  <a:lnTo>
                    <a:pt x="124" y="18"/>
                  </a:lnTo>
                  <a:lnTo>
                    <a:pt x="130" y="5"/>
                  </a:lnTo>
                  <a:lnTo>
                    <a:pt x="155" y="2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08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8594725" y="1362075"/>
              <a:ext cx="85725" cy="60325"/>
            </a:xfrm>
            <a:custGeom>
              <a:avLst/>
              <a:gdLst/>
              <a:ahLst/>
              <a:cxnLst/>
              <a:rect l="l" t="t" r="r" b="b"/>
              <a:pathLst>
                <a:path w="108" h="75" extrusionOk="0">
                  <a:moveTo>
                    <a:pt x="0" y="4"/>
                  </a:moveTo>
                  <a:lnTo>
                    <a:pt x="10" y="0"/>
                  </a:lnTo>
                  <a:lnTo>
                    <a:pt x="33" y="4"/>
                  </a:lnTo>
                  <a:lnTo>
                    <a:pt x="41" y="6"/>
                  </a:lnTo>
                  <a:lnTo>
                    <a:pt x="50" y="4"/>
                  </a:lnTo>
                  <a:lnTo>
                    <a:pt x="63" y="0"/>
                  </a:lnTo>
                  <a:lnTo>
                    <a:pt x="78" y="2"/>
                  </a:lnTo>
                  <a:lnTo>
                    <a:pt x="92" y="8"/>
                  </a:lnTo>
                  <a:lnTo>
                    <a:pt x="99" y="27"/>
                  </a:lnTo>
                  <a:lnTo>
                    <a:pt x="95" y="38"/>
                  </a:lnTo>
                  <a:lnTo>
                    <a:pt x="101" y="51"/>
                  </a:lnTo>
                  <a:lnTo>
                    <a:pt x="108" y="63"/>
                  </a:lnTo>
                  <a:lnTo>
                    <a:pt x="105" y="75"/>
                  </a:lnTo>
                  <a:lnTo>
                    <a:pt x="99" y="65"/>
                  </a:lnTo>
                  <a:lnTo>
                    <a:pt x="82" y="49"/>
                  </a:lnTo>
                  <a:lnTo>
                    <a:pt x="54" y="38"/>
                  </a:lnTo>
                  <a:lnTo>
                    <a:pt x="33" y="36"/>
                  </a:lnTo>
                  <a:lnTo>
                    <a:pt x="17" y="40"/>
                  </a:lnTo>
                  <a:lnTo>
                    <a:pt x="11" y="34"/>
                  </a:lnTo>
                  <a:lnTo>
                    <a:pt x="10" y="21"/>
                  </a:lnTo>
                  <a:lnTo>
                    <a:pt x="0" y="1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8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8456612" y="1544637"/>
              <a:ext cx="28575" cy="22225"/>
            </a:xfrm>
            <a:custGeom>
              <a:avLst/>
              <a:gdLst/>
              <a:ahLst/>
              <a:cxnLst/>
              <a:rect l="l" t="t" r="r" b="b"/>
              <a:pathLst>
                <a:path w="35" h="28" extrusionOk="0">
                  <a:moveTo>
                    <a:pt x="11" y="0"/>
                  </a:moveTo>
                  <a:lnTo>
                    <a:pt x="0" y="13"/>
                  </a:lnTo>
                  <a:lnTo>
                    <a:pt x="4" y="23"/>
                  </a:lnTo>
                  <a:lnTo>
                    <a:pt x="13" y="28"/>
                  </a:lnTo>
                  <a:lnTo>
                    <a:pt x="25" y="23"/>
                  </a:lnTo>
                  <a:lnTo>
                    <a:pt x="35" y="17"/>
                  </a:lnTo>
                  <a:lnTo>
                    <a:pt x="3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8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549" name="Google Shape;549;p40"/>
          <p:cNvSpPr txBox="1"/>
          <p:nvPr/>
        </p:nvSpPr>
        <p:spPr>
          <a:xfrm>
            <a:off x="3313850" y="401450"/>
            <a:ext cx="5252100" cy="9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980000"/>
                </a:solidFill>
              </a:rPr>
              <a:t>Europa</a:t>
            </a:r>
            <a:endParaRPr sz="7200">
              <a:solidFill>
                <a:srgbClr val="980000"/>
              </a:solidFill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41" descr="spain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0200" y="4191000"/>
            <a:ext cx="29718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41"/>
          <p:cNvSpPr txBox="1"/>
          <p:nvPr/>
        </p:nvSpPr>
        <p:spPr>
          <a:xfrm>
            <a:off x="4572000" y="3611562"/>
            <a:ext cx="18288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Madrid</a:t>
            </a:r>
            <a:endParaRPr/>
          </a:p>
        </p:txBody>
      </p:sp>
      <p:sp>
        <p:nvSpPr>
          <p:cNvPr id="556" name="Google Shape;556;p41"/>
          <p:cNvSpPr txBox="1"/>
          <p:nvPr/>
        </p:nvSpPr>
        <p:spPr>
          <a:xfrm>
            <a:off x="6996112" y="3611562"/>
            <a:ext cx="213360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1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español(a)</a:t>
            </a:r>
            <a:endParaRPr/>
          </a:p>
        </p:txBody>
      </p:sp>
      <p:pic>
        <p:nvPicPr>
          <p:cNvPr id="557" name="Google Shape;557;p41" descr="Spain_sm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9200" y="3200400"/>
            <a:ext cx="3140075" cy="3373437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41"/>
          <p:cNvSpPr/>
          <p:nvPr/>
        </p:nvSpPr>
        <p:spPr>
          <a:xfrm>
            <a:off x="1219200" y="304800"/>
            <a:ext cx="5257800" cy="137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Kaushan Script"/>
              </a:rPr>
              <a:t>España </a:t>
            </a:r>
          </a:p>
        </p:txBody>
      </p:sp>
      <p:sp>
        <p:nvSpPr>
          <p:cNvPr id="559" name="Google Shape;559;p41"/>
          <p:cNvSpPr txBox="1"/>
          <p:nvPr/>
        </p:nvSpPr>
        <p:spPr>
          <a:xfrm>
            <a:off x="5410200" y="4191000"/>
            <a:ext cx="2971800" cy="1905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0" name="Google Shape;560;p41"/>
          <p:cNvSpPr txBox="1"/>
          <p:nvPr/>
        </p:nvSpPr>
        <p:spPr>
          <a:xfrm>
            <a:off x="6400800" y="457200"/>
            <a:ext cx="28956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Moneda: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euro</a:t>
            </a:r>
            <a:endParaRPr/>
          </a:p>
        </p:txBody>
      </p:sp>
      <p:pic>
        <p:nvPicPr>
          <p:cNvPr id="561" name="Google Shape;561;p41" descr="http://www.caleaeuropeana.ro/wp-content/uploads/2011/10/moneda_euro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9400" y="1557337"/>
            <a:ext cx="2170112" cy="2033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ad`s Tie">
  <a:themeElements>
    <a:clrScheme name="">
      <a:dk1>
        <a:srgbClr val="000000"/>
      </a:dk1>
      <a:lt1>
        <a:srgbClr val="FFFFFF"/>
      </a:lt1>
      <a:dk2>
        <a:srgbClr val="003300"/>
      </a:dk2>
      <a:lt2>
        <a:srgbClr val="5CA25A"/>
      </a:lt2>
      <a:accent1>
        <a:srgbClr val="009900"/>
      </a:accent1>
      <a:accent2>
        <a:srgbClr val="0066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005C00"/>
      </a:accent6>
      <a:hlink>
        <a:srgbClr val="66FF66"/>
      </a:hlink>
      <a:folHlink>
        <a:srgbClr val="E1E1B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ad`s Tie">
  <a:themeElements>
    <a:clrScheme name="Dad`s Tie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ad`s Tie">
  <a:themeElements>
    <a:clrScheme name="">
      <a:dk1>
        <a:srgbClr val="000000"/>
      </a:dk1>
      <a:lt1>
        <a:srgbClr val="FFFFFF"/>
      </a:lt1>
      <a:dk2>
        <a:srgbClr val="003300"/>
      </a:dk2>
      <a:lt2>
        <a:srgbClr val="5CA25A"/>
      </a:lt2>
      <a:accent1>
        <a:srgbClr val="009900"/>
      </a:accent1>
      <a:accent2>
        <a:srgbClr val="0066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005C00"/>
      </a:accent6>
      <a:hlink>
        <a:srgbClr val="66FF66"/>
      </a:hlink>
      <a:folHlink>
        <a:srgbClr val="E1E1B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</Words>
  <Application>Microsoft Office PowerPoint</Application>
  <PresentationFormat>On-screen Show (4:3)</PresentationFormat>
  <Paragraphs>148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Times New Roman</vt:lpstr>
      <vt:lpstr>Noto Sans Symbols</vt:lpstr>
      <vt:lpstr>Arial</vt:lpstr>
      <vt:lpstr>Sigmar One</vt:lpstr>
      <vt:lpstr>Kaushan Script</vt:lpstr>
      <vt:lpstr>Dad`s Tie</vt:lpstr>
      <vt:lpstr>Dad`s Tie</vt:lpstr>
      <vt:lpstr>1_Dad`s Tie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Daisy.Escobar</dc:creator>
  <cp:lastModifiedBy>Daisy.Escobar</cp:lastModifiedBy>
  <cp:revision>1</cp:revision>
  <dcterms:modified xsi:type="dcterms:W3CDTF">2018-08-16T15:24:18Z</dcterms:modified>
</cp:coreProperties>
</file>